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17"/>
  </p:notesMasterIdLst>
  <p:sldIdLst>
    <p:sldId id="256" r:id="rId3"/>
    <p:sldId id="361" r:id="rId4"/>
    <p:sldId id="257" r:id="rId5"/>
    <p:sldId id="258" r:id="rId6"/>
    <p:sldId id="259" r:id="rId7"/>
    <p:sldId id="260" r:id="rId8"/>
    <p:sldId id="261" r:id="rId9"/>
    <p:sldId id="362" r:id="rId10"/>
    <p:sldId id="262" r:id="rId11"/>
    <p:sldId id="363" r:id="rId12"/>
    <p:sldId id="364" r:id="rId13"/>
    <p:sldId id="263" r:id="rId14"/>
    <p:sldId id="365" r:id="rId15"/>
    <p:sldId id="264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796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1C789-90FA-4841-93A1-751FA483EBCD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AAD1E-7508-4242-8B76-4A424C0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6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2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46600" y="1864133"/>
            <a:ext cx="8649200" cy="20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0" y="4615400"/>
            <a:ext cx="3930000" cy="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58232" y="-429549"/>
            <a:ext cx="12495979" cy="5280951"/>
            <a:chOff x="-268674" y="-322162"/>
            <a:chExt cx="9371984" cy="3960713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25762" y="151638"/>
              <a:ext cx="8692477" cy="1388125"/>
              <a:chOff x="225762" y="151638"/>
              <a:chExt cx="8692477" cy="138812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6955037" y="151638"/>
                <a:ext cx="1963202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 flipH="1">
                <a:off x="225762" y="151638"/>
                <a:ext cx="1963202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Google Shape;1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371875" y="1504250"/>
              <a:ext cx="2700599" cy="50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4">
              <a:alphaModFix/>
            </a:blip>
            <a:srcRect t="53277"/>
            <a:stretch/>
          </p:blipFill>
          <p:spPr>
            <a:xfrm rot="10800000">
              <a:off x="-268674" y="2723000"/>
              <a:ext cx="1861925" cy="91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7192572" y="-370975"/>
              <a:ext cx="1861925" cy="19595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7663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2435567" y="2246700"/>
            <a:ext cx="7324000" cy="1969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866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2435367" y="4318367"/>
            <a:ext cx="7324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502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93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2845033" y="4073000"/>
            <a:ext cx="83960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844800" y="1902600"/>
            <a:ext cx="8396000" cy="2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368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3947200" y="1976033"/>
            <a:ext cx="5675200" cy="203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2" hasCustomPrompt="1"/>
          </p:nvPr>
        </p:nvSpPr>
        <p:spPr>
          <a:xfrm>
            <a:off x="1103369" y="2382833"/>
            <a:ext cx="2660000" cy="1221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979933" y="4826033"/>
            <a:ext cx="3596800" cy="802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3" name="Google Shape;113;p15"/>
          <p:cNvGrpSpPr/>
          <p:nvPr/>
        </p:nvGrpSpPr>
        <p:grpSpPr>
          <a:xfrm>
            <a:off x="1" y="0"/>
            <a:ext cx="12191999" cy="6858000"/>
            <a:chOff x="0" y="0"/>
            <a:chExt cx="9143999" cy="5143500"/>
          </a:xfrm>
        </p:grpSpPr>
        <p:pic>
          <p:nvPicPr>
            <p:cNvPr id="114" name="Google Shape;114;p15"/>
            <p:cNvPicPr preferRelativeResize="0"/>
            <p:nvPr/>
          </p:nvPicPr>
          <p:blipFill rotWithShape="1">
            <a:blip r:embed="rId2">
              <a:alphaModFix/>
            </a:blip>
            <a:srcRect l="50275" b="6716"/>
            <a:stretch/>
          </p:blipFill>
          <p:spPr>
            <a:xfrm>
              <a:off x="0" y="3173625"/>
              <a:ext cx="2087874" cy="19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5"/>
            <p:cNvPicPr preferRelativeResize="0"/>
            <p:nvPr/>
          </p:nvPicPr>
          <p:blipFill rotWithShape="1">
            <a:blip r:embed="rId2">
              <a:alphaModFix/>
            </a:blip>
            <a:srcRect l="50275" b="6716"/>
            <a:stretch/>
          </p:blipFill>
          <p:spPr>
            <a:xfrm rot="10800000" flipH="1">
              <a:off x="0" y="0"/>
              <a:ext cx="2087874" cy="1969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" name="Google Shape;116;p15"/>
            <p:cNvGrpSpPr/>
            <p:nvPr/>
          </p:nvGrpSpPr>
          <p:grpSpPr>
            <a:xfrm flipH="1">
              <a:off x="7056125" y="0"/>
              <a:ext cx="2087874" cy="5143500"/>
              <a:chOff x="4640575" y="0"/>
              <a:chExt cx="2087874" cy="5143500"/>
            </a:xfrm>
          </p:grpSpPr>
          <p:pic>
            <p:nvPicPr>
              <p:cNvPr id="117" name="Google Shape;117;p15"/>
              <p:cNvPicPr preferRelativeResize="0"/>
              <p:nvPr/>
            </p:nvPicPr>
            <p:blipFill rotWithShape="1">
              <a:blip r:embed="rId2">
                <a:alphaModFix/>
              </a:blip>
              <a:srcRect l="50275" b="6716"/>
              <a:stretch/>
            </p:blipFill>
            <p:spPr>
              <a:xfrm>
                <a:off x="4640575" y="3173625"/>
                <a:ext cx="2087874" cy="1969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" name="Google Shape;118;p15"/>
              <p:cNvPicPr preferRelativeResize="0"/>
              <p:nvPr/>
            </p:nvPicPr>
            <p:blipFill rotWithShape="1">
              <a:blip r:embed="rId2">
                <a:alphaModFix/>
              </a:blip>
              <a:srcRect l="50275" b="6716"/>
              <a:stretch/>
            </p:blipFill>
            <p:spPr>
              <a:xfrm rot="10800000" flipH="1">
                <a:off x="4640575" y="0"/>
                <a:ext cx="2087874" cy="1969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9" name="Google Shape;119;p15"/>
          <p:cNvGrpSpPr/>
          <p:nvPr/>
        </p:nvGrpSpPr>
        <p:grpSpPr>
          <a:xfrm>
            <a:off x="4450819" y="102095"/>
            <a:ext cx="3290365" cy="6653811"/>
            <a:chOff x="3338114" y="76571"/>
            <a:chExt cx="2467774" cy="4990358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8114" y="76571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3338114" y="4603996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7853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2899" y="6114366"/>
            <a:ext cx="609168" cy="323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6"/>
          <p:cNvGrpSpPr/>
          <p:nvPr/>
        </p:nvGrpSpPr>
        <p:grpSpPr>
          <a:xfrm>
            <a:off x="241067" y="202201"/>
            <a:ext cx="9846533" cy="6462956"/>
            <a:chOff x="180800" y="151650"/>
            <a:chExt cx="7384900" cy="4847217"/>
          </a:xfrm>
        </p:grpSpPr>
        <p:pic>
          <p:nvPicPr>
            <p:cNvPr id="127" name="Google Shape;127;p16"/>
            <p:cNvPicPr preferRelativeResize="0"/>
            <p:nvPr/>
          </p:nvPicPr>
          <p:blipFill rotWithShape="1">
            <a:blip r:embed="rId3">
              <a:alphaModFix/>
            </a:blip>
            <a:srcRect l="11402" b="23693"/>
            <a:stretch/>
          </p:blipFill>
          <p:spPr>
            <a:xfrm>
              <a:off x="180800" y="4478792"/>
              <a:ext cx="2380425" cy="52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 rotWithShape="1">
            <a:blip r:embed="rId3">
              <a:alphaModFix/>
            </a:blip>
            <a:srcRect l="-542" b="23693"/>
            <a:stretch/>
          </p:blipFill>
          <p:spPr>
            <a:xfrm rot="10800000">
              <a:off x="4864399" y="151650"/>
              <a:ext cx="2701301" cy="5200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5848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2" name="Google Shape;132;p17"/>
          <p:cNvGrpSpPr/>
          <p:nvPr/>
        </p:nvGrpSpPr>
        <p:grpSpPr>
          <a:xfrm>
            <a:off x="243456" y="202846"/>
            <a:ext cx="11709509" cy="6454841"/>
            <a:chOff x="182592" y="152134"/>
            <a:chExt cx="8782132" cy="4841131"/>
          </a:xfrm>
        </p:grpSpPr>
        <p:pic>
          <p:nvPicPr>
            <p:cNvPr id="133" name="Google Shape;133;p17"/>
            <p:cNvPicPr preferRelativeResize="0"/>
            <p:nvPr/>
          </p:nvPicPr>
          <p:blipFill rotWithShape="1">
            <a:blip r:embed="rId2">
              <a:alphaModFix/>
            </a:blip>
            <a:srcRect r="49589" b="7552"/>
            <a:stretch/>
          </p:blipFill>
          <p:spPr>
            <a:xfrm>
              <a:off x="7720725" y="3846041"/>
              <a:ext cx="1243999" cy="1147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7"/>
            <p:cNvPicPr preferRelativeResize="0"/>
            <p:nvPr/>
          </p:nvPicPr>
          <p:blipFill rotWithShape="1">
            <a:blip r:embed="rId2">
              <a:alphaModFix/>
            </a:blip>
            <a:srcRect r="49589" b="7552"/>
            <a:stretch/>
          </p:blipFill>
          <p:spPr>
            <a:xfrm rot="10800000">
              <a:off x="182592" y="152134"/>
              <a:ext cx="957599" cy="883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469" y="5879436"/>
            <a:ext cx="3290364" cy="103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728665" y="1941098"/>
            <a:ext cx="2415101" cy="56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07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564201" y="198634"/>
            <a:ext cx="2333432" cy="541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8"/>
          <p:cNvGrpSpPr/>
          <p:nvPr/>
        </p:nvGrpSpPr>
        <p:grpSpPr>
          <a:xfrm>
            <a:off x="8" y="5980995"/>
            <a:ext cx="7290865" cy="675679"/>
            <a:chOff x="1798830" y="4485746"/>
            <a:chExt cx="5468149" cy="506759"/>
          </a:xfrm>
        </p:grpSpPr>
        <p:pic>
          <p:nvPicPr>
            <p:cNvPr id="142" name="Google Shape;142;p18"/>
            <p:cNvPicPr preferRelativeResize="0"/>
            <p:nvPr/>
          </p:nvPicPr>
          <p:blipFill rotWithShape="1">
            <a:blip r:embed="rId3">
              <a:alphaModFix/>
            </a:blip>
            <a:srcRect t="27948"/>
            <a:stretch/>
          </p:blipFill>
          <p:spPr>
            <a:xfrm rot="10800000">
              <a:off x="3338099" y="4628330"/>
              <a:ext cx="2467776" cy="36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98830" y="4485746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9205" y="4485746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017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7480318" y="-4"/>
            <a:ext cx="4274965" cy="885467"/>
            <a:chOff x="5610238" y="-3"/>
            <a:chExt cx="3206224" cy="664100"/>
          </a:xfrm>
        </p:grpSpPr>
        <p:pic>
          <p:nvPicPr>
            <p:cNvPr id="149" name="Google Shape;149;p19"/>
            <p:cNvPicPr preferRelativeResize="0"/>
            <p:nvPr/>
          </p:nvPicPr>
          <p:blipFill>
            <a:blip r:embed="rId2">
              <a:alphaModFix amt="51000"/>
            </a:blip>
            <a:stretch>
              <a:fillRect/>
            </a:stretch>
          </p:blipFill>
          <p:spPr>
            <a:xfrm rot="10800000">
              <a:off x="5610238" y="-3"/>
              <a:ext cx="3206224" cy="66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415875" y="159727"/>
              <a:ext cx="1185500" cy="24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19"/>
          <p:cNvGrpSpPr/>
          <p:nvPr/>
        </p:nvGrpSpPr>
        <p:grpSpPr>
          <a:xfrm>
            <a:off x="231599" y="199869"/>
            <a:ext cx="11722336" cy="6723676"/>
            <a:chOff x="173699" y="149901"/>
            <a:chExt cx="8791752" cy="5042757"/>
          </a:xfrm>
        </p:grpSpPr>
        <p:pic>
          <p:nvPicPr>
            <p:cNvPr id="152" name="Google Shape;15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44626" y="4417018"/>
              <a:ext cx="2467773" cy="775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3699" y="3609676"/>
              <a:ext cx="1963202" cy="1388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002249" y="149901"/>
              <a:ext cx="1963202" cy="1388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5679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35099" y="51479"/>
            <a:ext cx="609168" cy="323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20"/>
          <p:cNvGrpSpPr/>
          <p:nvPr/>
        </p:nvGrpSpPr>
        <p:grpSpPr>
          <a:xfrm>
            <a:off x="-189338" y="-711489"/>
            <a:ext cx="12569739" cy="8474040"/>
            <a:chOff x="-142003" y="-533617"/>
            <a:chExt cx="9427304" cy="6355530"/>
          </a:xfrm>
        </p:grpSpPr>
        <p:grpSp>
          <p:nvGrpSpPr>
            <p:cNvPr id="160" name="Google Shape;160;p20"/>
            <p:cNvGrpSpPr/>
            <p:nvPr/>
          </p:nvGrpSpPr>
          <p:grpSpPr>
            <a:xfrm>
              <a:off x="-142003" y="-533617"/>
              <a:ext cx="579444" cy="2237680"/>
              <a:chOff x="-142003" y="-533617"/>
              <a:chExt cx="579444" cy="2237680"/>
            </a:xfrm>
          </p:grpSpPr>
          <p:pic>
            <p:nvPicPr>
              <p:cNvPr id="161" name="Google Shape;161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399949">
                <a:off x="-840531" y="164927"/>
                <a:ext cx="1755019" cy="3579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" name="Google Shape;162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108">
                <a:off x="-619065" y="647584"/>
                <a:ext cx="1755019" cy="3579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3" name="Google Shape;163;p20"/>
            <p:cNvGrpSpPr/>
            <p:nvPr/>
          </p:nvGrpSpPr>
          <p:grpSpPr>
            <a:xfrm>
              <a:off x="8705857" y="3584233"/>
              <a:ext cx="579444" cy="2237680"/>
              <a:chOff x="-142003" y="-533617"/>
              <a:chExt cx="579444" cy="2237680"/>
            </a:xfrm>
          </p:grpSpPr>
          <p:pic>
            <p:nvPicPr>
              <p:cNvPr id="164" name="Google Shape;164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399949">
                <a:off x="-840531" y="164927"/>
                <a:ext cx="1755019" cy="3579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108">
                <a:off x="-619065" y="647584"/>
                <a:ext cx="1755019" cy="3579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" name="Google Shape;166;p20"/>
          <p:cNvGrpSpPr/>
          <p:nvPr/>
        </p:nvGrpSpPr>
        <p:grpSpPr>
          <a:xfrm>
            <a:off x="-91267" y="0"/>
            <a:ext cx="12027216" cy="6502333"/>
            <a:chOff x="-68450" y="0"/>
            <a:chExt cx="9020412" cy="4876750"/>
          </a:xfrm>
        </p:grpSpPr>
        <p:sp>
          <p:nvSpPr>
            <p:cNvPr id="167" name="Google Shape;167;p20"/>
            <p:cNvSpPr/>
            <p:nvPr/>
          </p:nvSpPr>
          <p:spPr>
            <a:xfrm rot="10800000" flipH="1">
              <a:off x="4000500" y="353400"/>
              <a:ext cx="4951462" cy="1438325"/>
            </a:xfrm>
            <a:custGeom>
              <a:avLst/>
              <a:gdLst/>
              <a:ahLst/>
              <a:cxnLst/>
              <a:rect l="l" t="t" r="r" b="b"/>
              <a:pathLst>
                <a:path w="214558" h="57533" extrusionOk="0">
                  <a:moveTo>
                    <a:pt x="214558" y="0"/>
                  </a:moveTo>
                  <a:lnTo>
                    <a:pt x="192990" y="29881"/>
                  </a:lnTo>
                  <a:lnTo>
                    <a:pt x="192990" y="53696"/>
                  </a:lnTo>
                  <a:lnTo>
                    <a:pt x="172545" y="53696"/>
                  </a:lnTo>
                  <a:lnTo>
                    <a:pt x="170330" y="57533"/>
                  </a:lnTo>
                  <a:lnTo>
                    <a:pt x="143563" y="57533"/>
                  </a:lnTo>
                  <a:lnTo>
                    <a:pt x="140409" y="54379"/>
                  </a:lnTo>
                  <a:lnTo>
                    <a:pt x="99977" y="54379"/>
                  </a:lnTo>
                  <a:lnTo>
                    <a:pt x="0" y="5437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68" name="Google Shape;168;p20"/>
            <p:cNvSpPr/>
            <p:nvPr/>
          </p:nvSpPr>
          <p:spPr>
            <a:xfrm rot="10800000" flipH="1">
              <a:off x="4572000" y="0"/>
              <a:ext cx="1984050" cy="544925"/>
            </a:xfrm>
            <a:custGeom>
              <a:avLst/>
              <a:gdLst/>
              <a:ahLst/>
              <a:cxnLst/>
              <a:rect l="l" t="t" r="r" b="b"/>
              <a:pathLst>
                <a:path w="79362" h="21797" extrusionOk="0">
                  <a:moveTo>
                    <a:pt x="0" y="21797"/>
                  </a:moveTo>
                  <a:lnTo>
                    <a:pt x="15952" y="2476"/>
                  </a:lnTo>
                  <a:lnTo>
                    <a:pt x="30106" y="2476"/>
                  </a:lnTo>
                  <a:lnTo>
                    <a:pt x="36284" y="8654"/>
                  </a:lnTo>
                  <a:lnTo>
                    <a:pt x="74366" y="8654"/>
                  </a:lnTo>
                  <a:lnTo>
                    <a:pt x="79362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169" name="Google Shape;169;p20"/>
            <p:cNvCxnSpPr/>
            <p:nvPr/>
          </p:nvCxnSpPr>
          <p:spPr>
            <a:xfrm rot="10800000">
              <a:off x="-68450" y="4876750"/>
              <a:ext cx="1150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1312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73" name="Google Shape;173;p21"/>
          <p:cNvGrpSpPr/>
          <p:nvPr/>
        </p:nvGrpSpPr>
        <p:grpSpPr>
          <a:xfrm>
            <a:off x="10094435" y="3428999"/>
            <a:ext cx="1895232" cy="3226687"/>
            <a:chOff x="7570826" y="2571749"/>
            <a:chExt cx="1421424" cy="2420015"/>
          </a:xfrm>
        </p:grpSpPr>
        <p:pic>
          <p:nvPicPr>
            <p:cNvPr id="174" name="Google Shape;174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7602537" y="3437762"/>
              <a:ext cx="2255726" cy="52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283287" y="3316100"/>
              <a:ext cx="1963202" cy="13881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21"/>
          <p:cNvPicPr preferRelativeResize="0"/>
          <p:nvPr/>
        </p:nvPicPr>
        <p:blipFill rotWithShape="1">
          <a:blip r:embed="rId4">
            <a:alphaModFix/>
          </a:blip>
          <a:srcRect r="40712"/>
          <a:stretch/>
        </p:blipFill>
        <p:spPr>
          <a:xfrm rot="10800000">
            <a:off x="245536" y="208934"/>
            <a:ext cx="1950797" cy="61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07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536448" y="3136633"/>
            <a:ext cx="6756800" cy="139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723203" y="1915433"/>
            <a:ext cx="2660000" cy="1221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536432" y="4459184"/>
            <a:ext cx="6756800" cy="500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550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960000" y="1670300"/>
            <a:ext cx="3904000" cy="21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"/>
          </p:nvPr>
        </p:nvSpPr>
        <p:spPr>
          <a:xfrm>
            <a:off x="960000" y="3788980"/>
            <a:ext cx="3904000" cy="1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>
            <a:spLocks noGrp="1"/>
          </p:cNvSpPr>
          <p:nvPr>
            <p:ph type="pic" idx="2"/>
          </p:nvPr>
        </p:nvSpPr>
        <p:spPr>
          <a:xfrm>
            <a:off x="5257800" y="711833"/>
            <a:ext cx="5983600" cy="5434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82" name="Google Shape;182;p22"/>
          <p:cNvGrpSpPr/>
          <p:nvPr/>
        </p:nvGrpSpPr>
        <p:grpSpPr>
          <a:xfrm>
            <a:off x="241300" y="217667"/>
            <a:ext cx="6324600" cy="488967"/>
            <a:chOff x="180975" y="163250"/>
            <a:chExt cx="4743450" cy="366725"/>
          </a:xfrm>
        </p:grpSpPr>
        <p:sp>
          <p:nvSpPr>
            <p:cNvPr id="183" name="Google Shape;183;p22"/>
            <p:cNvSpPr/>
            <p:nvPr/>
          </p:nvSpPr>
          <p:spPr>
            <a:xfrm>
              <a:off x="180975" y="163250"/>
              <a:ext cx="4743450" cy="366725"/>
            </a:xfrm>
            <a:custGeom>
              <a:avLst/>
              <a:gdLst/>
              <a:ahLst/>
              <a:cxnLst/>
              <a:rect l="l" t="t" r="r" b="b"/>
              <a:pathLst>
                <a:path w="189738" h="14669" extrusionOk="0">
                  <a:moveTo>
                    <a:pt x="0" y="0"/>
                  </a:moveTo>
                  <a:lnTo>
                    <a:pt x="14668" y="14669"/>
                  </a:lnTo>
                  <a:lnTo>
                    <a:pt x="39243" y="14669"/>
                  </a:lnTo>
                  <a:lnTo>
                    <a:pt x="47149" y="6763"/>
                  </a:lnTo>
                  <a:lnTo>
                    <a:pt x="69723" y="6763"/>
                  </a:lnTo>
                  <a:lnTo>
                    <a:pt x="74057" y="2429"/>
                  </a:lnTo>
                  <a:lnTo>
                    <a:pt x="97536" y="2429"/>
                  </a:lnTo>
                  <a:lnTo>
                    <a:pt x="103561" y="8453"/>
                  </a:lnTo>
                  <a:lnTo>
                    <a:pt x="189738" y="8453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184" name="Google Shape;184;p22"/>
            <p:cNvCxnSpPr/>
            <p:nvPr/>
          </p:nvCxnSpPr>
          <p:spPr>
            <a:xfrm>
              <a:off x="180975" y="295200"/>
              <a:ext cx="262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185" name="Google Shape;185;p22"/>
          <p:cNvCxnSpPr/>
          <p:nvPr/>
        </p:nvCxnSpPr>
        <p:spPr>
          <a:xfrm rot="10800000" flipH="1">
            <a:off x="635000" y="6070500"/>
            <a:ext cx="965200" cy="138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6" name="Google Shape;186;p22"/>
          <p:cNvCxnSpPr/>
          <p:nvPr/>
        </p:nvCxnSpPr>
        <p:spPr>
          <a:xfrm rot="10800000" flipH="1">
            <a:off x="241300" y="6400700"/>
            <a:ext cx="965200" cy="1384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87" name="Google Shape;187;p22"/>
          <p:cNvPicPr preferRelativeResize="0"/>
          <p:nvPr/>
        </p:nvPicPr>
        <p:blipFill rotWithShape="1">
          <a:blip r:embed="rId2">
            <a:alphaModFix/>
          </a:blip>
          <a:srcRect l="3855" b="9990"/>
          <a:stretch/>
        </p:blipFill>
        <p:spPr>
          <a:xfrm>
            <a:off x="241300" y="5584559"/>
            <a:ext cx="3163368" cy="1082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92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950967" y="2038151"/>
            <a:ext cx="4020000" cy="1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950967" y="3440651"/>
            <a:ext cx="40200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2" name="Google Shape;192;p23"/>
          <p:cNvGrpSpPr/>
          <p:nvPr/>
        </p:nvGrpSpPr>
        <p:grpSpPr>
          <a:xfrm>
            <a:off x="-1397397" y="151837"/>
            <a:ext cx="14727364" cy="6706164"/>
            <a:chOff x="-1048048" y="113877"/>
            <a:chExt cx="11045523" cy="5029623"/>
          </a:xfrm>
        </p:grpSpPr>
        <p:pic>
          <p:nvPicPr>
            <p:cNvPr id="193" name="Google Shape;193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-1245774" y="918571"/>
              <a:ext cx="2467773" cy="462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7727426" y="3875871"/>
              <a:ext cx="2467773" cy="462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23"/>
          <p:cNvGrpSpPr/>
          <p:nvPr/>
        </p:nvGrpSpPr>
        <p:grpSpPr>
          <a:xfrm>
            <a:off x="-764001" y="6193425"/>
            <a:ext cx="3316248" cy="804441"/>
            <a:chOff x="162825" y="4587541"/>
            <a:chExt cx="1763711" cy="427833"/>
          </a:xfrm>
        </p:grpSpPr>
        <p:pic>
          <p:nvPicPr>
            <p:cNvPr id="196" name="Google Shape;196;p23"/>
            <p:cNvPicPr preferRelativeResize="0"/>
            <p:nvPr/>
          </p:nvPicPr>
          <p:blipFill>
            <a:blip r:embed="rId3">
              <a:alphaModFix amt="46000"/>
            </a:blip>
            <a:stretch>
              <a:fillRect/>
            </a:stretch>
          </p:blipFill>
          <p:spPr>
            <a:xfrm>
              <a:off x="162825" y="4648923"/>
              <a:ext cx="1578400" cy="36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9963" y="4758475"/>
              <a:ext cx="1106574" cy="25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3">
              <a:alphaModFix amt="88000"/>
            </a:blip>
            <a:stretch>
              <a:fillRect/>
            </a:stretch>
          </p:blipFill>
          <p:spPr>
            <a:xfrm>
              <a:off x="440163" y="4587541"/>
              <a:ext cx="1106574" cy="256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Google Shape;199;p23"/>
          <p:cNvPicPr preferRelativeResize="0"/>
          <p:nvPr/>
        </p:nvPicPr>
        <p:blipFill rotWithShape="1">
          <a:blip r:embed="rId4">
            <a:alphaModFix/>
          </a:blip>
          <a:srcRect b="25997"/>
          <a:stretch/>
        </p:blipFill>
        <p:spPr>
          <a:xfrm rot="10800000">
            <a:off x="586892" y="200038"/>
            <a:ext cx="4851235" cy="743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46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7221033" y="2591160"/>
            <a:ext cx="4020000" cy="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subTitle" idx="1"/>
          </p:nvPr>
        </p:nvSpPr>
        <p:spPr>
          <a:xfrm>
            <a:off x="7221033" y="3440651"/>
            <a:ext cx="40200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04" name="Google Shape;204;p24"/>
          <p:cNvGrpSpPr/>
          <p:nvPr/>
        </p:nvGrpSpPr>
        <p:grpSpPr>
          <a:xfrm>
            <a:off x="-954245" y="-1213865"/>
            <a:ext cx="12974855" cy="7765988"/>
            <a:chOff x="-715684" y="-910399"/>
            <a:chExt cx="9731141" cy="5824491"/>
          </a:xfrm>
        </p:grpSpPr>
        <p:pic>
          <p:nvPicPr>
            <p:cNvPr id="205" name="Google Shape;205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100000">
              <a:off x="-222201" y="-474253"/>
              <a:ext cx="2186986" cy="2301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924987" y="201250"/>
              <a:ext cx="1963202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7393751" y="941943"/>
              <a:ext cx="2467773" cy="775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8576" y="4451159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24"/>
          <p:cNvGrpSpPr/>
          <p:nvPr/>
        </p:nvGrpSpPr>
        <p:grpSpPr>
          <a:xfrm>
            <a:off x="-59912" y="-82356"/>
            <a:ext cx="12315389" cy="7032088"/>
            <a:chOff x="-44934" y="-61767"/>
            <a:chExt cx="9236542" cy="5274066"/>
          </a:xfrm>
        </p:grpSpPr>
        <p:pic>
          <p:nvPicPr>
            <p:cNvPr id="210" name="Google Shape;210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004083" y="4437200"/>
              <a:ext cx="2187526" cy="775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-44934" y="-61767"/>
              <a:ext cx="2187526" cy="7750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9670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960000" y="1417800"/>
            <a:ext cx="102720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5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960000" y="1417800"/>
            <a:ext cx="10272000" cy="4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0" name="Google Shape;220;p26"/>
          <p:cNvGrpSpPr/>
          <p:nvPr/>
        </p:nvGrpSpPr>
        <p:grpSpPr>
          <a:xfrm>
            <a:off x="8300883" y="2859849"/>
            <a:ext cx="5168068" cy="5168100"/>
            <a:chOff x="6225662" y="2144886"/>
            <a:chExt cx="3876051" cy="3876075"/>
          </a:xfrm>
        </p:grpSpPr>
        <p:pic>
          <p:nvPicPr>
            <p:cNvPr id="221" name="Google Shape;221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35626" y="4406681"/>
              <a:ext cx="2467773" cy="775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11">
              <a:off x="6828302" y="2677518"/>
              <a:ext cx="2670770" cy="28108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71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ubTitle" idx="1"/>
          </p:nvPr>
        </p:nvSpPr>
        <p:spPr>
          <a:xfrm>
            <a:off x="6460817" y="2308167"/>
            <a:ext cx="4565600" cy="2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2"/>
          </p:nvPr>
        </p:nvSpPr>
        <p:spPr>
          <a:xfrm>
            <a:off x="1165584" y="2308167"/>
            <a:ext cx="4565600" cy="2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28" name="Google Shape;228;p27"/>
          <p:cNvGrpSpPr/>
          <p:nvPr/>
        </p:nvGrpSpPr>
        <p:grpSpPr>
          <a:xfrm>
            <a:off x="369901" y="6138670"/>
            <a:ext cx="4723665" cy="559733"/>
            <a:chOff x="277425" y="4604002"/>
            <a:chExt cx="3542749" cy="419800"/>
          </a:xfrm>
        </p:grpSpPr>
        <p:pic>
          <p:nvPicPr>
            <p:cNvPr id="229" name="Google Shape;229;p27"/>
            <p:cNvPicPr preferRelativeResize="0"/>
            <p:nvPr/>
          </p:nvPicPr>
          <p:blipFill rotWithShape="1">
            <a:blip r:embed="rId2">
              <a:alphaModFix/>
            </a:blip>
            <a:srcRect t="26723"/>
            <a:stretch/>
          </p:blipFill>
          <p:spPr>
            <a:xfrm>
              <a:off x="277425" y="4604002"/>
              <a:ext cx="2467749" cy="41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7"/>
            <p:cNvPicPr preferRelativeResize="0"/>
            <p:nvPr/>
          </p:nvPicPr>
          <p:blipFill rotWithShape="1">
            <a:blip r:embed="rId2">
              <a:alphaModFix/>
            </a:blip>
            <a:srcRect t="26723"/>
            <a:stretch/>
          </p:blipFill>
          <p:spPr>
            <a:xfrm>
              <a:off x="1352425" y="4604002"/>
              <a:ext cx="2467749" cy="41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7"/>
          <p:cNvGrpSpPr/>
          <p:nvPr/>
        </p:nvGrpSpPr>
        <p:grpSpPr>
          <a:xfrm rot="10800000">
            <a:off x="757767" y="6178467"/>
            <a:ext cx="7730067" cy="307000"/>
            <a:chOff x="5873750" y="218475"/>
            <a:chExt cx="5797550" cy="230250"/>
          </a:xfrm>
        </p:grpSpPr>
        <p:cxnSp>
          <p:nvCxnSpPr>
            <p:cNvPr id="232" name="Google Shape;232;p27"/>
            <p:cNvCxnSpPr/>
            <p:nvPr/>
          </p:nvCxnSpPr>
          <p:spPr>
            <a:xfrm>
              <a:off x="5873750" y="290288"/>
              <a:ext cx="198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33" name="Google Shape;233;p27"/>
            <p:cNvSpPr/>
            <p:nvPr/>
          </p:nvSpPr>
          <p:spPr>
            <a:xfrm>
              <a:off x="6800850" y="218475"/>
              <a:ext cx="4870450" cy="230250"/>
            </a:xfrm>
            <a:custGeom>
              <a:avLst/>
              <a:gdLst/>
              <a:ahLst/>
              <a:cxnLst/>
              <a:rect l="l" t="t" r="r" b="b"/>
              <a:pathLst>
                <a:path w="194818" h="9210" extrusionOk="0">
                  <a:moveTo>
                    <a:pt x="194818" y="0"/>
                  </a:moveTo>
                  <a:lnTo>
                    <a:pt x="43688" y="233"/>
                  </a:lnTo>
                  <a:lnTo>
                    <a:pt x="38505" y="9210"/>
                  </a:lnTo>
                  <a:lnTo>
                    <a:pt x="10160" y="9210"/>
                  </a:lnTo>
                  <a:lnTo>
                    <a:pt x="0" y="921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93662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subTitle" idx="1"/>
          </p:nvPr>
        </p:nvSpPr>
        <p:spPr>
          <a:xfrm>
            <a:off x="960000" y="3380268"/>
            <a:ext cx="26392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subTitle" idx="2"/>
          </p:nvPr>
        </p:nvSpPr>
        <p:spPr>
          <a:xfrm>
            <a:off x="4784864" y="3380268"/>
            <a:ext cx="26392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3"/>
          </p:nvPr>
        </p:nvSpPr>
        <p:spPr>
          <a:xfrm>
            <a:off x="8592803" y="3380268"/>
            <a:ext cx="26392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4"/>
          </p:nvPr>
        </p:nvSpPr>
        <p:spPr>
          <a:xfrm>
            <a:off x="960000" y="2933067"/>
            <a:ext cx="2639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5"/>
          </p:nvPr>
        </p:nvSpPr>
        <p:spPr>
          <a:xfrm>
            <a:off x="4784868" y="2933067"/>
            <a:ext cx="2639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6"/>
          </p:nvPr>
        </p:nvSpPr>
        <p:spPr>
          <a:xfrm>
            <a:off x="8592804" y="2933067"/>
            <a:ext cx="2639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7831667" y="299085"/>
            <a:ext cx="3920067" cy="299233"/>
            <a:chOff x="5873750" y="224313"/>
            <a:chExt cx="2940050" cy="224425"/>
          </a:xfrm>
        </p:grpSpPr>
        <p:cxnSp>
          <p:nvCxnSpPr>
            <p:cNvPr id="244" name="Google Shape;244;p28"/>
            <p:cNvCxnSpPr/>
            <p:nvPr/>
          </p:nvCxnSpPr>
          <p:spPr>
            <a:xfrm>
              <a:off x="5873750" y="290288"/>
              <a:ext cx="198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45" name="Google Shape;245;p28"/>
            <p:cNvSpPr/>
            <p:nvPr/>
          </p:nvSpPr>
          <p:spPr>
            <a:xfrm rot="10800000">
              <a:off x="6800850" y="224313"/>
              <a:ext cx="2012950" cy="224425"/>
            </a:xfrm>
            <a:custGeom>
              <a:avLst/>
              <a:gdLst/>
              <a:ahLst/>
              <a:cxnLst/>
              <a:rect l="l" t="t" r="r" b="b"/>
              <a:pathLst>
                <a:path w="80518" h="8977" extrusionOk="0">
                  <a:moveTo>
                    <a:pt x="0" y="8977"/>
                  </a:moveTo>
                  <a:lnTo>
                    <a:pt x="36830" y="8977"/>
                  </a:lnTo>
                  <a:lnTo>
                    <a:pt x="42013" y="0"/>
                  </a:lnTo>
                  <a:lnTo>
                    <a:pt x="70358" y="0"/>
                  </a:lnTo>
                  <a:lnTo>
                    <a:pt x="80518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246" name="Google Shape;246;p28"/>
          <p:cNvGrpSpPr/>
          <p:nvPr/>
        </p:nvGrpSpPr>
        <p:grpSpPr>
          <a:xfrm>
            <a:off x="4165601" y="6147134"/>
            <a:ext cx="4732868" cy="516135"/>
            <a:chOff x="3124200" y="4610350"/>
            <a:chExt cx="3549651" cy="387101"/>
          </a:xfrm>
        </p:grpSpPr>
        <p:pic>
          <p:nvPicPr>
            <p:cNvPr id="247" name="Google Shape;247;p28"/>
            <p:cNvPicPr preferRelativeResize="0"/>
            <p:nvPr/>
          </p:nvPicPr>
          <p:blipFill rotWithShape="1">
            <a:blip r:embed="rId2">
              <a:alphaModFix/>
            </a:blip>
            <a:srcRect t="58031" b="6290"/>
            <a:stretch/>
          </p:blipFill>
          <p:spPr>
            <a:xfrm>
              <a:off x="4245892" y="4610350"/>
              <a:ext cx="2427959" cy="38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8"/>
            <p:cNvPicPr preferRelativeResize="0"/>
            <p:nvPr/>
          </p:nvPicPr>
          <p:blipFill rotWithShape="1">
            <a:blip r:embed="rId3">
              <a:alphaModFix/>
            </a:blip>
            <a:srcRect l="23295" t="76293"/>
            <a:stretch/>
          </p:blipFill>
          <p:spPr>
            <a:xfrm rot="10800000">
              <a:off x="3124200" y="4639375"/>
              <a:ext cx="1505849" cy="3290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9971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1"/>
          </p:nvPr>
        </p:nvSpPr>
        <p:spPr>
          <a:xfrm>
            <a:off x="953449" y="4746251"/>
            <a:ext cx="280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2"/>
          </p:nvPr>
        </p:nvSpPr>
        <p:spPr>
          <a:xfrm>
            <a:off x="4686249" y="2704251"/>
            <a:ext cx="280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3"/>
          </p:nvPr>
        </p:nvSpPr>
        <p:spPr>
          <a:xfrm>
            <a:off x="8428083" y="4746251"/>
            <a:ext cx="280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subTitle" idx="4"/>
          </p:nvPr>
        </p:nvSpPr>
        <p:spPr>
          <a:xfrm>
            <a:off x="953449" y="4299051"/>
            <a:ext cx="2806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5"/>
          </p:nvPr>
        </p:nvSpPr>
        <p:spPr>
          <a:xfrm>
            <a:off x="4686256" y="2257051"/>
            <a:ext cx="2806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subTitle" idx="6"/>
          </p:nvPr>
        </p:nvSpPr>
        <p:spPr>
          <a:xfrm>
            <a:off x="8428087" y="4299051"/>
            <a:ext cx="2806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8" name="Google Shape;258;p29"/>
          <p:cNvGrpSpPr/>
          <p:nvPr/>
        </p:nvGrpSpPr>
        <p:grpSpPr>
          <a:xfrm>
            <a:off x="6109101" y="39301"/>
            <a:ext cx="5843499" cy="850967"/>
            <a:chOff x="4581826" y="29475"/>
            <a:chExt cx="4382624" cy="638225"/>
          </a:xfrm>
        </p:grpSpPr>
        <p:pic>
          <p:nvPicPr>
            <p:cNvPr id="259" name="Google Shape;259;p29"/>
            <p:cNvPicPr preferRelativeResize="0"/>
            <p:nvPr/>
          </p:nvPicPr>
          <p:blipFill rotWithShape="1">
            <a:blip r:embed="rId2">
              <a:alphaModFix/>
            </a:blip>
            <a:srcRect l="3250"/>
            <a:stretch/>
          </p:blipFill>
          <p:spPr>
            <a:xfrm flipH="1">
              <a:off x="6999925" y="29475"/>
              <a:ext cx="1964525" cy="63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81826" y="36796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p29"/>
          <p:cNvPicPr preferRelativeResize="0"/>
          <p:nvPr/>
        </p:nvPicPr>
        <p:blipFill rotWithShape="1">
          <a:blip r:embed="rId4">
            <a:alphaModFix/>
          </a:blip>
          <a:srcRect l="3855" b="9990"/>
          <a:stretch/>
        </p:blipFill>
        <p:spPr>
          <a:xfrm flipH="1">
            <a:off x="9146197" y="5699736"/>
            <a:ext cx="2806403" cy="960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72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>
            <a:off x="2451797" y="279406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2"/>
          </p:nvPr>
        </p:nvSpPr>
        <p:spPr>
          <a:xfrm>
            <a:off x="7102603" y="279406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3"/>
          </p:nvPr>
        </p:nvSpPr>
        <p:spPr>
          <a:xfrm>
            <a:off x="2451797" y="49588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4"/>
          </p:nvPr>
        </p:nvSpPr>
        <p:spPr>
          <a:xfrm>
            <a:off x="7102603" y="49588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5"/>
          </p:nvPr>
        </p:nvSpPr>
        <p:spPr>
          <a:xfrm>
            <a:off x="2451797" y="2346867"/>
            <a:ext cx="2637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subTitle" idx="6"/>
          </p:nvPr>
        </p:nvSpPr>
        <p:spPr>
          <a:xfrm>
            <a:off x="2451797" y="4511633"/>
            <a:ext cx="2637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subTitle" idx="7"/>
          </p:nvPr>
        </p:nvSpPr>
        <p:spPr>
          <a:xfrm>
            <a:off x="7102597" y="2346867"/>
            <a:ext cx="2637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ubTitle" idx="8"/>
          </p:nvPr>
        </p:nvSpPr>
        <p:spPr>
          <a:xfrm>
            <a:off x="7102597" y="4511633"/>
            <a:ext cx="2637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73" name="Google Shape;273;p30"/>
          <p:cNvGrpSpPr/>
          <p:nvPr/>
        </p:nvGrpSpPr>
        <p:grpSpPr>
          <a:xfrm>
            <a:off x="241500" y="6080467"/>
            <a:ext cx="2312912" cy="612867"/>
            <a:chOff x="181125" y="4560350"/>
            <a:chExt cx="1734684" cy="459650"/>
          </a:xfrm>
        </p:grpSpPr>
        <p:pic>
          <p:nvPicPr>
            <p:cNvPr id="274" name="Google Shape;274;p30"/>
            <p:cNvPicPr preferRelativeResize="0"/>
            <p:nvPr/>
          </p:nvPicPr>
          <p:blipFill rotWithShape="1">
            <a:blip r:embed="rId2">
              <a:alphaModFix/>
            </a:blip>
            <a:srcRect l="12380"/>
            <a:stretch/>
          </p:blipFill>
          <p:spPr>
            <a:xfrm>
              <a:off x="181125" y="4560350"/>
              <a:ext cx="1734684" cy="45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20024" y="4668699"/>
              <a:ext cx="456876" cy="242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30"/>
          <p:cNvGrpSpPr/>
          <p:nvPr/>
        </p:nvGrpSpPr>
        <p:grpSpPr>
          <a:xfrm>
            <a:off x="9896166" y="3592367"/>
            <a:ext cx="2003735" cy="4043267"/>
            <a:chOff x="7364974" y="2694275"/>
            <a:chExt cx="1502801" cy="3032450"/>
          </a:xfrm>
        </p:grpSpPr>
        <p:pic>
          <p:nvPicPr>
            <p:cNvPr id="277" name="Google Shape;277;p30"/>
            <p:cNvPicPr preferRelativeResize="0"/>
            <p:nvPr/>
          </p:nvPicPr>
          <p:blipFill rotWithShape="1">
            <a:blip r:embed="rId4">
              <a:alphaModFix amt="39000"/>
            </a:blip>
            <a:srcRect b="78197"/>
            <a:stretch/>
          </p:blipFill>
          <p:spPr>
            <a:xfrm rot="5400000">
              <a:off x="6281062" y="3997262"/>
              <a:ext cx="2813374" cy="64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0"/>
            <p:cNvPicPr preferRelativeResize="0"/>
            <p:nvPr/>
          </p:nvPicPr>
          <p:blipFill rotWithShape="1">
            <a:blip r:embed="rId4">
              <a:alphaModFix/>
            </a:blip>
            <a:srcRect l="2040" t="55998" r="-2039" b="7400"/>
            <a:stretch/>
          </p:blipFill>
          <p:spPr>
            <a:xfrm rot="5400000">
              <a:off x="6919238" y="3559112"/>
              <a:ext cx="2813374" cy="108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9" name="Google Shape;279;p30"/>
          <p:cNvGrpSpPr/>
          <p:nvPr/>
        </p:nvGrpSpPr>
        <p:grpSpPr>
          <a:xfrm>
            <a:off x="4544669" y="199934"/>
            <a:ext cx="6534065" cy="678556"/>
            <a:chOff x="3408501" y="149950"/>
            <a:chExt cx="4900549" cy="508917"/>
          </a:xfrm>
        </p:grpSpPr>
        <p:pic>
          <p:nvPicPr>
            <p:cNvPr id="280" name="Google Shape;280;p30"/>
            <p:cNvPicPr preferRelativeResize="0"/>
            <p:nvPr/>
          </p:nvPicPr>
          <p:blipFill rotWithShape="1">
            <a:blip r:embed="rId5">
              <a:alphaModFix amt="85000"/>
            </a:blip>
            <a:srcRect b="25816"/>
            <a:stretch/>
          </p:blipFill>
          <p:spPr>
            <a:xfrm rot="10800000">
              <a:off x="4323049" y="149950"/>
              <a:ext cx="3986000" cy="45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3408501" y="195934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3784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5" name="Google Shape;285;p31"/>
          <p:cNvSpPr txBox="1">
            <a:spLocks noGrp="1"/>
          </p:cNvSpPr>
          <p:nvPr>
            <p:ph type="subTitle" idx="1"/>
          </p:nvPr>
        </p:nvSpPr>
        <p:spPr>
          <a:xfrm>
            <a:off x="970167" y="2794067"/>
            <a:ext cx="286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subTitle" idx="2"/>
          </p:nvPr>
        </p:nvSpPr>
        <p:spPr>
          <a:xfrm>
            <a:off x="4682551" y="2794067"/>
            <a:ext cx="286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3"/>
          </p:nvPr>
        </p:nvSpPr>
        <p:spPr>
          <a:xfrm>
            <a:off x="8378505" y="2794067"/>
            <a:ext cx="286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4"/>
          </p:nvPr>
        </p:nvSpPr>
        <p:spPr>
          <a:xfrm>
            <a:off x="970160" y="2346867"/>
            <a:ext cx="2863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subTitle" idx="5"/>
          </p:nvPr>
        </p:nvSpPr>
        <p:spPr>
          <a:xfrm>
            <a:off x="4682556" y="2346867"/>
            <a:ext cx="2863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6"/>
          </p:nvPr>
        </p:nvSpPr>
        <p:spPr>
          <a:xfrm>
            <a:off x="8378517" y="2346867"/>
            <a:ext cx="2863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subTitle" idx="7"/>
          </p:nvPr>
        </p:nvSpPr>
        <p:spPr>
          <a:xfrm>
            <a:off x="2759173" y="4958833"/>
            <a:ext cx="286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subTitle" idx="8"/>
          </p:nvPr>
        </p:nvSpPr>
        <p:spPr>
          <a:xfrm>
            <a:off x="6584040" y="4958833"/>
            <a:ext cx="286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ubTitle" idx="9"/>
          </p:nvPr>
        </p:nvSpPr>
        <p:spPr>
          <a:xfrm>
            <a:off x="2759173" y="4511633"/>
            <a:ext cx="2865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subTitle" idx="13"/>
          </p:nvPr>
        </p:nvSpPr>
        <p:spPr>
          <a:xfrm>
            <a:off x="6584043" y="4511633"/>
            <a:ext cx="2865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95" name="Google Shape;295;p31"/>
          <p:cNvGrpSpPr/>
          <p:nvPr/>
        </p:nvGrpSpPr>
        <p:grpSpPr>
          <a:xfrm>
            <a:off x="-1260639" y="-902055"/>
            <a:ext cx="14079275" cy="8517532"/>
            <a:chOff x="-945479" y="-676542"/>
            <a:chExt cx="10559456" cy="6388149"/>
          </a:xfrm>
        </p:grpSpPr>
        <p:pic>
          <p:nvPicPr>
            <p:cNvPr id="296" name="Google Shape;296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>
              <a:off x="-493664" y="3204975"/>
              <a:ext cx="2002322" cy="2107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7559161" y="-729037"/>
              <a:ext cx="2002322" cy="21073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89165" y="557362"/>
            <a:ext cx="609168" cy="32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 rotWithShape="1">
          <a:blip r:embed="rId4">
            <a:alphaModFix/>
          </a:blip>
          <a:srcRect l="12922"/>
          <a:stretch/>
        </p:blipFill>
        <p:spPr>
          <a:xfrm>
            <a:off x="239369" y="6016734"/>
            <a:ext cx="2865201" cy="76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903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0000" y="1417800"/>
            <a:ext cx="102720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8" name="Google Shape;28;p4"/>
          <p:cNvGrpSpPr/>
          <p:nvPr/>
        </p:nvGrpSpPr>
        <p:grpSpPr>
          <a:xfrm>
            <a:off x="156497" y="1783818"/>
            <a:ext cx="11798436" cy="3290365"/>
            <a:chOff x="117372" y="1337863"/>
            <a:chExt cx="8848827" cy="2467774"/>
          </a:xfrm>
        </p:grpSpPr>
        <p:pic>
          <p:nvPicPr>
            <p:cNvPr id="29" name="Google Shape;29;p4"/>
            <p:cNvPicPr preferRelativeResize="0"/>
            <p:nvPr/>
          </p:nvPicPr>
          <p:blipFill rotWithShape="1">
            <a:blip r:embed="rId2">
              <a:alphaModFix/>
            </a:blip>
            <a:srcRect b="23112"/>
            <a:stretch/>
          </p:blipFill>
          <p:spPr>
            <a:xfrm rot="-5400000">
              <a:off x="7499961" y="2339387"/>
              <a:ext cx="2467751" cy="46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885049" y="2340284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0638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subTitle" idx="1"/>
          </p:nvPr>
        </p:nvSpPr>
        <p:spPr>
          <a:xfrm>
            <a:off x="960000" y="2794084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subTitle" idx="2"/>
          </p:nvPr>
        </p:nvSpPr>
        <p:spPr>
          <a:xfrm>
            <a:off x="4623496" y="2794084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subTitle" idx="3"/>
          </p:nvPr>
        </p:nvSpPr>
        <p:spPr>
          <a:xfrm>
            <a:off x="960000" y="4958833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subTitle" idx="4"/>
          </p:nvPr>
        </p:nvSpPr>
        <p:spPr>
          <a:xfrm>
            <a:off x="4623496" y="4958833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subTitle" idx="5"/>
          </p:nvPr>
        </p:nvSpPr>
        <p:spPr>
          <a:xfrm>
            <a:off x="8286992" y="2794084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subTitle" idx="6"/>
          </p:nvPr>
        </p:nvSpPr>
        <p:spPr>
          <a:xfrm>
            <a:off x="8286992" y="4958833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7"/>
          </p:nvPr>
        </p:nvSpPr>
        <p:spPr>
          <a:xfrm>
            <a:off x="961301" y="2346867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8"/>
          </p:nvPr>
        </p:nvSpPr>
        <p:spPr>
          <a:xfrm>
            <a:off x="4624797" y="2346867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9"/>
          </p:nvPr>
        </p:nvSpPr>
        <p:spPr>
          <a:xfrm>
            <a:off x="8288293" y="2346867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13"/>
          </p:nvPr>
        </p:nvSpPr>
        <p:spPr>
          <a:xfrm>
            <a:off x="961335" y="4511633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ubTitle" idx="14"/>
          </p:nvPr>
        </p:nvSpPr>
        <p:spPr>
          <a:xfrm>
            <a:off x="4624831" y="4511633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15"/>
          </p:nvPr>
        </p:nvSpPr>
        <p:spPr>
          <a:xfrm>
            <a:off x="8288327" y="4511633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15" name="Google Shape;315;p32"/>
          <p:cNvGrpSpPr/>
          <p:nvPr/>
        </p:nvGrpSpPr>
        <p:grpSpPr>
          <a:xfrm>
            <a:off x="8422667" y="4034066"/>
            <a:ext cx="3519933" cy="2704233"/>
            <a:chOff x="6317000" y="3025549"/>
            <a:chExt cx="2639950" cy="2028175"/>
          </a:xfrm>
        </p:grpSpPr>
        <p:pic>
          <p:nvPicPr>
            <p:cNvPr id="316" name="Google Shape;316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7281287" y="3313088"/>
              <a:ext cx="1963202" cy="1388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2"/>
            <p:cNvPicPr preferRelativeResize="0"/>
            <p:nvPr/>
          </p:nvPicPr>
          <p:blipFill rotWithShape="1">
            <a:blip r:embed="rId3">
              <a:alphaModFix/>
            </a:blip>
            <a:srcRect b="76478"/>
            <a:stretch/>
          </p:blipFill>
          <p:spPr>
            <a:xfrm>
              <a:off x="6317000" y="4448075"/>
              <a:ext cx="2446675" cy="6056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46965" y="315032"/>
            <a:ext cx="609168" cy="323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21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1" name="Google Shape;321;p33"/>
          <p:cNvSpPr txBox="1">
            <a:spLocks noGrp="1"/>
          </p:cNvSpPr>
          <p:nvPr>
            <p:ph type="title" hasCustomPrompt="1"/>
          </p:nvPr>
        </p:nvSpPr>
        <p:spPr>
          <a:xfrm>
            <a:off x="1072233" y="1755433"/>
            <a:ext cx="4388800" cy="92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33"/>
          <p:cNvSpPr txBox="1">
            <a:spLocks noGrp="1"/>
          </p:cNvSpPr>
          <p:nvPr>
            <p:ph type="subTitle" idx="1"/>
          </p:nvPr>
        </p:nvSpPr>
        <p:spPr>
          <a:xfrm>
            <a:off x="950967" y="2684233"/>
            <a:ext cx="45100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title" idx="2" hasCustomPrompt="1"/>
          </p:nvPr>
        </p:nvSpPr>
        <p:spPr>
          <a:xfrm>
            <a:off x="6852300" y="1755433"/>
            <a:ext cx="4388800" cy="92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33"/>
          <p:cNvSpPr txBox="1">
            <a:spLocks noGrp="1"/>
          </p:cNvSpPr>
          <p:nvPr>
            <p:ph type="subTitle" idx="3"/>
          </p:nvPr>
        </p:nvSpPr>
        <p:spPr>
          <a:xfrm>
            <a:off x="6731033" y="2684363"/>
            <a:ext cx="45100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title" idx="4" hasCustomPrompt="1"/>
          </p:nvPr>
        </p:nvSpPr>
        <p:spPr>
          <a:xfrm>
            <a:off x="3962267" y="4124100"/>
            <a:ext cx="4388800" cy="92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5"/>
          </p:nvPr>
        </p:nvSpPr>
        <p:spPr>
          <a:xfrm>
            <a:off x="3841000" y="5052767"/>
            <a:ext cx="45100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27" name="Google Shape;327;p33"/>
          <p:cNvGrpSpPr/>
          <p:nvPr/>
        </p:nvGrpSpPr>
        <p:grpSpPr>
          <a:xfrm>
            <a:off x="114738" y="260567"/>
            <a:ext cx="12437627" cy="7562567"/>
            <a:chOff x="86054" y="195425"/>
            <a:chExt cx="9328220" cy="5671925"/>
          </a:xfrm>
        </p:grpSpPr>
        <p:pic>
          <p:nvPicPr>
            <p:cNvPr id="328" name="Google Shape;328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918712" y="195425"/>
              <a:ext cx="1963202" cy="13881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9" name="Google Shape;329;p33"/>
            <p:cNvGrpSpPr/>
            <p:nvPr/>
          </p:nvGrpSpPr>
          <p:grpSpPr>
            <a:xfrm>
              <a:off x="86054" y="2749676"/>
              <a:ext cx="9328220" cy="3117675"/>
              <a:chOff x="86054" y="2749676"/>
              <a:chExt cx="9328220" cy="3117675"/>
            </a:xfrm>
          </p:grpSpPr>
          <p:grpSp>
            <p:nvGrpSpPr>
              <p:cNvPr id="330" name="Google Shape;330;p33"/>
              <p:cNvGrpSpPr/>
              <p:nvPr/>
            </p:nvGrpSpPr>
            <p:grpSpPr>
              <a:xfrm>
                <a:off x="86054" y="2749676"/>
                <a:ext cx="783476" cy="2561750"/>
                <a:chOff x="86054" y="2749676"/>
                <a:chExt cx="783476" cy="2561750"/>
              </a:xfrm>
            </p:grpSpPr>
            <p:pic>
              <p:nvPicPr>
                <p:cNvPr id="331" name="Google Shape;331;p3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24216" t="59301" r="26811"/>
                <a:stretch/>
              </p:blipFill>
              <p:spPr>
                <a:xfrm rot="5400000">
                  <a:off x="-360384" y="4081512"/>
                  <a:ext cx="1676350" cy="7834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2" name="Google Shape;332;p3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5400000">
                  <a:off x="-712699" y="3752096"/>
                  <a:ext cx="2467774" cy="4629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33" name="Google Shape;333;p3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3600003">
                <a:off x="7328409" y="3752730"/>
                <a:ext cx="1729979" cy="18206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34" name="Google Shape;334;p33"/>
          <p:cNvGrpSpPr/>
          <p:nvPr/>
        </p:nvGrpSpPr>
        <p:grpSpPr>
          <a:xfrm>
            <a:off x="242334" y="201328"/>
            <a:ext cx="10963549" cy="6669773"/>
            <a:chOff x="181750" y="150996"/>
            <a:chExt cx="8222662" cy="5002330"/>
          </a:xfrm>
        </p:grpSpPr>
        <p:grpSp>
          <p:nvGrpSpPr>
            <p:cNvPr id="335" name="Google Shape;335;p33"/>
            <p:cNvGrpSpPr/>
            <p:nvPr/>
          </p:nvGrpSpPr>
          <p:grpSpPr>
            <a:xfrm>
              <a:off x="3429074" y="150996"/>
              <a:ext cx="4975339" cy="648905"/>
              <a:chOff x="3429074" y="150996"/>
              <a:chExt cx="4975339" cy="648905"/>
            </a:xfrm>
          </p:grpSpPr>
          <p:pic>
            <p:nvPicPr>
              <p:cNvPr id="336" name="Google Shape;336;p33"/>
              <p:cNvPicPr preferRelativeResize="0"/>
              <p:nvPr/>
            </p:nvPicPr>
            <p:blipFill rotWithShape="1">
              <a:blip r:embed="rId6">
                <a:alphaModFix/>
              </a:blip>
              <a:srcRect b="20464"/>
              <a:stretch/>
            </p:blipFill>
            <p:spPr>
              <a:xfrm rot="10800000">
                <a:off x="5074637" y="151226"/>
                <a:ext cx="3329775" cy="648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33"/>
              <p:cNvPicPr preferRelativeResize="0"/>
              <p:nvPr/>
            </p:nvPicPr>
            <p:blipFill rotWithShape="1">
              <a:blip r:embed="rId7">
                <a:alphaModFix/>
              </a:blip>
              <a:srcRect l="-6100" b="28274"/>
              <a:stretch/>
            </p:blipFill>
            <p:spPr>
              <a:xfrm rot="10800000">
                <a:off x="3429074" y="150996"/>
                <a:ext cx="2824351" cy="443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8" name="Google Shape;338;p33"/>
            <p:cNvGrpSpPr/>
            <p:nvPr/>
          </p:nvGrpSpPr>
          <p:grpSpPr>
            <a:xfrm>
              <a:off x="181750" y="4424875"/>
              <a:ext cx="4527701" cy="728450"/>
              <a:chOff x="181750" y="4424875"/>
              <a:chExt cx="4527701" cy="728450"/>
            </a:xfrm>
          </p:grpSpPr>
          <p:pic>
            <p:nvPicPr>
              <p:cNvPr id="339" name="Google Shape;339;p33"/>
              <p:cNvPicPr preferRelativeResize="0"/>
              <p:nvPr/>
            </p:nvPicPr>
            <p:blipFill rotWithShape="1">
              <a:blip r:embed="rId7">
                <a:alphaModFix/>
              </a:blip>
              <a:srcRect l="17239"/>
              <a:stretch/>
            </p:blipFill>
            <p:spPr>
              <a:xfrm>
                <a:off x="181750" y="4580400"/>
                <a:ext cx="2042275" cy="57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" name="Google Shape;340;p33"/>
              <p:cNvPicPr preferRelativeResize="0"/>
              <p:nvPr/>
            </p:nvPicPr>
            <p:blipFill rotWithShape="1">
              <a:blip r:embed="rId6">
                <a:alphaModFix/>
              </a:blip>
              <a:srcRect b="20464"/>
              <a:stretch/>
            </p:blipFill>
            <p:spPr>
              <a:xfrm>
                <a:off x="970175" y="4424875"/>
                <a:ext cx="3739276" cy="72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0566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43" name="Google Shape;343;p34"/>
          <p:cNvSpPr txBox="1">
            <a:spLocks noGrp="1"/>
          </p:cNvSpPr>
          <p:nvPr>
            <p:ph type="title"/>
          </p:nvPr>
        </p:nvSpPr>
        <p:spPr>
          <a:xfrm>
            <a:off x="1145500" y="1722667"/>
            <a:ext cx="40008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subTitle" idx="1"/>
          </p:nvPr>
        </p:nvSpPr>
        <p:spPr>
          <a:xfrm>
            <a:off x="1145467" y="3039033"/>
            <a:ext cx="4000800" cy="1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45" name="Google Shape;345;p34"/>
          <p:cNvGrpSpPr/>
          <p:nvPr/>
        </p:nvGrpSpPr>
        <p:grpSpPr>
          <a:xfrm>
            <a:off x="-203200" y="196984"/>
            <a:ext cx="2422267" cy="5391017"/>
            <a:chOff x="-152400" y="147737"/>
            <a:chExt cx="1816700" cy="4043263"/>
          </a:xfrm>
        </p:grpSpPr>
        <p:pic>
          <p:nvPicPr>
            <p:cNvPr id="346" name="Google Shape;346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-11363" y="435275"/>
              <a:ext cx="1963202" cy="138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34"/>
            <p:cNvSpPr/>
            <p:nvPr/>
          </p:nvSpPr>
          <p:spPr>
            <a:xfrm>
              <a:off x="-152400" y="624850"/>
              <a:ext cx="592450" cy="3566150"/>
            </a:xfrm>
            <a:custGeom>
              <a:avLst/>
              <a:gdLst/>
              <a:ahLst/>
              <a:cxnLst/>
              <a:rect l="l" t="t" r="r" b="b"/>
              <a:pathLst>
                <a:path w="23698" h="142646" extrusionOk="0">
                  <a:moveTo>
                    <a:pt x="0" y="0"/>
                  </a:moveTo>
                  <a:lnTo>
                    <a:pt x="20422" y="19202"/>
                  </a:lnTo>
                  <a:lnTo>
                    <a:pt x="20422" y="29260"/>
                  </a:lnTo>
                  <a:lnTo>
                    <a:pt x="15392" y="34289"/>
                  </a:lnTo>
                  <a:lnTo>
                    <a:pt x="15392" y="74066"/>
                  </a:lnTo>
                  <a:lnTo>
                    <a:pt x="23698" y="82372"/>
                  </a:lnTo>
                  <a:lnTo>
                    <a:pt x="23698" y="142646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pic>
        <p:nvPicPr>
          <p:cNvPr id="348" name="Google Shape;3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99996">
            <a:off x="9455832" y="4363099"/>
            <a:ext cx="2832731" cy="298124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/>
        </p:nvSpPr>
        <p:spPr>
          <a:xfrm>
            <a:off x="5917833" y="3006200"/>
            <a:ext cx="53232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de" sz="1333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</a:t>
            </a:r>
            <a:r>
              <a:rPr lang="de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 Diese Präsentationsvorlage wurde von </a:t>
            </a:r>
            <a:r>
              <a:rPr lang="de" sz="1333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de" sz="1333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erstellt, inklusive Icons von </a:t>
            </a:r>
            <a:r>
              <a:rPr lang="de" sz="1333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de" sz="1333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de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und Infografiken &amp; Bildern von </a:t>
            </a:r>
            <a:r>
              <a:rPr lang="de" sz="1333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 </a:t>
            </a:r>
            <a:endParaRPr sz="1333" b="1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205872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52" name="Google Shape;352;p35"/>
          <p:cNvGrpSpPr/>
          <p:nvPr/>
        </p:nvGrpSpPr>
        <p:grpSpPr>
          <a:xfrm>
            <a:off x="-151267" y="-2199633"/>
            <a:ext cx="12526147" cy="11228133"/>
            <a:chOff x="-113450" y="-1649725"/>
            <a:chExt cx="9394610" cy="8421100"/>
          </a:xfrm>
        </p:grpSpPr>
        <p:grpSp>
          <p:nvGrpSpPr>
            <p:cNvPr id="353" name="Google Shape;353;p35"/>
            <p:cNvGrpSpPr/>
            <p:nvPr/>
          </p:nvGrpSpPr>
          <p:grpSpPr>
            <a:xfrm>
              <a:off x="-113450" y="-1649725"/>
              <a:ext cx="8689100" cy="5214600"/>
              <a:chOff x="-113450" y="-1649725"/>
              <a:chExt cx="8689100" cy="5214600"/>
            </a:xfrm>
          </p:grpSpPr>
          <p:sp>
            <p:nvSpPr>
              <p:cNvPr id="354" name="Google Shape;354;p35"/>
              <p:cNvSpPr/>
              <p:nvPr/>
            </p:nvSpPr>
            <p:spPr>
              <a:xfrm>
                <a:off x="-113450" y="0"/>
                <a:ext cx="363625" cy="3564875"/>
              </a:xfrm>
              <a:custGeom>
                <a:avLst/>
                <a:gdLst/>
                <a:ahLst/>
                <a:cxnLst/>
                <a:rect l="l" t="t" r="r" b="b"/>
                <a:pathLst>
                  <a:path w="14545" h="142595" extrusionOk="0">
                    <a:moveTo>
                      <a:pt x="8343" y="-1516"/>
                    </a:moveTo>
                    <a:lnTo>
                      <a:pt x="11756" y="13274"/>
                    </a:lnTo>
                    <a:lnTo>
                      <a:pt x="18393" y="13274"/>
                    </a:lnTo>
                    <a:lnTo>
                      <a:pt x="18393" y="73384"/>
                    </a:lnTo>
                    <a:lnTo>
                      <a:pt x="22888" y="81170"/>
                    </a:lnTo>
                    <a:lnTo>
                      <a:pt x="22888" y="141079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5" name="Google Shape;355;p35"/>
              <p:cNvSpPr/>
              <p:nvPr/>
            </p:nvSpPr>
            <p:spPr>
              <a:xfrm>
                <a:off x="221725" y="-1649725"/>
                <a:ext cx="203525" cy="3086100"/>
              </a:xfrm>
              <a:custGeom>
                <a:avLst/>
                <a:gdLst/>
                <a:ahLst/>
                <a:cxnLst/>
                <a:rect l="l" t="t" r="r" b="b"/>
                <a:pathLst>
                  <a:path w="8141" h="123444" extrusionOk="0">
                    <a:moveTo>
                      <a:pt x="3010" y="0"/>
                    </a:moveTo>
                    <a:lnTo>
                      <a:pt x="3010" y="58214"/>
                    </a:lnTo>
                    <a:lnTo>
                      <a:pt x="0" y="63428"/>
                    </a:lnTo>
                    <a:lnTo>
                      <a:pt x="0" y="74522"/>
                    </a:lnTo>
                    <a:lnTo>
                      <a:pt x="8141" y="82664"/>
                    </a:lnTo>
                    <a:lnTo>
                      <a:pt x="8141" y="12344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6" name="Google Shape;356;p35"/>
              <p:cNvSpPr/>
              <p:nvPr/>
            </p:nvSpPr>
            <p:spPr>
              <a:xfrm>
                <a:off x="0" y="237025"/>
                <a:ext cx="8575650" cy="164450"/>
              </a:xfrm>
              <a:custGeom>
                <a:avLst/>
                <a:gdLst/>
                <a:ahLst/>
                <a:cxnLst/>
                <a:rect l="l" t="t" r="r" b="b"/>
                <a:pathLst>
                  <a:path w="343026" h="6578" extrusionOk="0">
                    <a:moveTo>
                      <a:pt x="0" y="0"/>
                    </a:moveTo>
                    <a:lnTo>
                      <a:pt x="59730" y="0"/>
                    </a:lnTo>
                    <a:lnTo>
                      <a:pt x="62166" y="4219"/>
                    </a:lnTo>
                    <a:lnTo>
                      <a:pt x="149801" y="4219"/>
                    </a:lnTo>
                    <a:lnTo>
                      <a:pt x="152197" y="70"/>
                    </a:lnTo>
                    <a:lnTo>
                      <a:pt x="161558" y="70"/>
                    </a:lnTo>
                    <a:lnTo>
                      <a:pt x="165315" y="6578"/>
                    </a:lnTo>
                    <a:lnTo>
                      <a:pt x="320651" y="6578"/>
                    </a:lnTo>
                    <a:lnTo>
                      <a:pt x="329039" y="1735"/>
                    </a:lnTo>
                    <a:lnTo>
                      <a:pt x="343026" y="173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  <p:grpSp>
          <p:nvGrpSpPr>
            <p:cNvPr id="357" name="Google Shape;357;p35"/>
            <p:cNvGrpSpPr/>
            <p:nvPr/>
          </p:nvGrpSpPr>
          <p:grpSpPr>
            <a:xfrm rot="10800000">
              <a:off x="553960" y="1556775"/>
              <a:ext cx="8727200" cy="5214600"/>
              <a:chOff x="-113450" y="-1649725"/>
              <a:chExt cx="8727200" cy="5214600"/>
            </a:xfrm>
          </p:grpSpPr>
          <p:sp>
            <p:nvSpPr>
              <p:cNvPr id="358" name="Google Shape;358;p35"/>
              <p:cNvSpPr/>
              <p:nvPr/>
            </p:nvSpPr>
            <p:spPr>
              <a:xfrm>
                <a:off x="-113450" y="0"/>
                <a:ext cx="363625" cy="3564875"/>
              </a:xfrm>
              <a:custGeom>
                <a:avLst/>
                <a:gdLst/>
                <a:ahLst/>
                <a:cxnLst/>
                <a:rect l="l" t="t" r="r" b="b"/>
                <a:pathLst>
                  <a:path w="14545" h="142595" extrusionOk="0">
                    <a:moveTo>
                      <a:pt x="8343" y="-1516"/>
                    </a:moveTo>
                    <a:lnTo>
                      <a:pt x="11756" y="13274"/>
                    </a:lnTo>
                    <a:lnTo>
                      <a:pt x="18393" y="13274"/>
                    </a:lnTo>
                    <a:lnTo>
                      <a:pt x="18393" y="73384"/>
                    </a:lnTo>
                    <a:lnTo>
                      <a:pt x="22888" y="81170"/>
                    </a:lnTo>
                    <a:lnTo>
                      <a:pt x="22888" y="141079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9" name="Google Shape;359;p35"/>
              <p:cNvSpPr/>
              <p:nvPr/>
            </p:nvSpPr>
            <p:spPr>
              <a:xfrm>
                <a:off x="221725" y="-1649725"/>
                <a:ext cx="203525" cy="3086100"/>
              </a:xfrm>
              <a:custGeom>
                <a:avLst/>
                <a:gdLst/>
                <a:ahLst/>
                <a:cxnLst/>
                <a:rect l="l" t="t" r="r" b="b"/>
                <a:pathLst>
                  <a:path w="8141" h="123444" extrusionOk="0">
                    <a:moveTo>
                      <a:pt x="3010" y="0"/>
                    </a:moveTo>
                    <a:lnTo>
                      <a:pt x="3010" y="58214"/>
                    </a:lnTo>
                    <a:lnTo>
                      <a:pt x="0" y="63428"/>
                    </a:lnTo>
                    <a:lnTo>
                      <a:pt x="0" y="74522"/>
                    </a:lnTo>
                    <a:lnTo>
                      <a:pt x="8141" y="82664"/>
                    </a:lnTo>
                    <a:lnTo>
                      <a:pt x="8141" y="12344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60" name="Google Shape;360;p35"/>
              <p:cNvSpPr/>
              <p:nvPr/>
            </p:nvSpPr>
            <p:spPr>
              <a:xfrm>
                <a:off x="38100" y="237025"/>
                <a:ext cx="8575650" cy="164450"/>
              </a:xfrm>
              <a:custGeom>
                <a:avLst/>
                <a:gdLst/>
                <a:ahLst/>
                <a:cxnLst/>
                <a:rect l="l" t="t" r="r" b="b"/>
                <a:pathLst>
                  <a:path w="343026" h="6578" extrusionOk="0">
                    <a:moveTo>
                      <a:pt x="0" y="0"/>
                    </a:moveTo>
                    <a:lnTo>
                      <a:pt x="59730" y="0"/>
                    </a:lnTo>
                    <a:lnTo>
                      <a:pt x="62166" y="4219"/>
                    </a:lnTo>
                    <a:lnTo>
                      <a:pt x="149801" y="4219"/>
                    </a:lnTo>
                    <a:lnTo>
                      <a:pt x="152197" y="70"/>
                    </a:lnTo>
                    <a:lnTo>
                      <a:pt x="161558" y="70"/>
                    </a:lnTo>
                    <a:lnTo>
                      <a:pt x="165315" y="6578"/>
                    </a:lnTo>
                    <a:lnTo>
                      <a:pt x="320651" y="6578"/>
                    </a:lnTo>
                    <a:lnTo>
                      <a:pt x="329039" y="1735"/>
                    </a:lnTo>
                    <a:lnTo>
                      <a:pt x="343026" y="173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138586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6"/>
          <p:cNvGrpSpPr/>
          <p:nvPr/>
        </p:nvGrpSpPr>
        <p:grpSpPr>
          <a:xfrm>
            <a:off x="-124890" y="1"/>
            <a:ext cx="12438812" cy="6857996"/>
            <a:chOff x="-93668" y="0"/>
            <a:chExt cx="9329109" cy="5143497"/>
          </a:xfrm>
        </p:grpSpPr>
        <p:grpSp>
          <p:nvGrpSpPr>
            <p:cNvPr id="363" name="Google Shape;363;p36"/>
            <p:cNvGrpSpPr/>
            <p:nvPr/>
          </p:nvGrpSpPr>
          <p:grpSpPr>
            <a:xfrm rot="10800000">
              <a:off x="5592122" y="2697400"/>
              <a:ext cx="3643319" cy="2446097"/>
              <a:chOff x="-93668" y="0"/>
              <a:chExt cx="3643319" cy="2446097"/>
            </a:xfrm>
          </p:grpSpPr>
          <p:grpSp>
            <p:nvGrpSpPr>
              <p:cNvPr id="364" name="Google Shape;364;p36"/>
              <p:cNvGrpSpPr/>
              <p:nvPr/>
            </p:nvGrpSpPr>
            <p:grpSpPr>
              <a:xfrm rot="5400000">
                <a:off x="-1020033" y="926370"/>
                <a:ext cx="2446091" cy="593362"/>
                <a:chOff x="162825" y="4587541"/>
                <a:chExt cx="1763711" cy="427833"/>
              </a:xfrm>
            </p:grpSpPr>
            <p:pic>
              <p:nvPicPr>
                <p:cNvPr id="365" name="Google Shape;365;p36"/>
                <p:cNvPicPr preferRelativeResize="0"/>
                <p:nvPr/>
              </p:nvPicPr>
              <p:blipFill>
                <a:blip r:embed="rId2">
                  <a:alphaModFix amt="46000"/>
                </a:blip>
                <a:stretch>
                  <a:fillRect/>
                </a:stretch>
              </p:blipFill>
              <p:spPr>
                <a:xfrm>
                  <a:off x="162825" y="4648923"/>
                  <a:ext cx="1578400" cy="366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6" name="Google Shape;366;p36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19963" y="4758475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7" name="Google Shape;367;p36"/>
                <p:cNvPicPr preferRelativeResize="0"/>
                <p:nvPr/>
              </p:nvPicPr>
              <p:blipFill>
                <a:blip r:embed="rId2">
                  <a:alphaModFix amt="88000"/>
                </a:blip>
                <a:stretch>
                  <a:fillRect/>
                </a:stretch>
              </p:blipFill>
              <p:spPr>
                <a:xfrm>
                  <a:off x="440163" y="4587541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68" name="Google Shape;368;p36"/>
              <p:cNvGrpSpPr/>
              <p:nvPr/>
            </p:nvGrpSpPr>
            <p:grpSpPr>
              <a:xfrm rot="10800000">
                <a:off x="0" y="0"/>
                <a:ext cx="3549651" cy="387101"/>
                <a:chOff x="3124200" y="4610350"/>
                <a:chExt cx="3549651" cy="387101"/>
              </a:xfrm>
            </p:grpSpPr>
            <p:pic>
              <p:nvPicPr>
                <p:cNvPr id="369" name="Google Shape;369;p3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58031" b="6290"/>
                <a:stretch/>
              </p:blipFill>
              <p:spPr>
                <a:xfrm>
                  <a:off x="4245892" y="4610350"/>
                  <a:ext cx="2427959" cy="387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0" name="Google Shape;370;p3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3295" t="76293"/>
                <a:stretch/>
              </p:blipFill>
              <p:spPr>
                <a:xfrm rot="10800000">
                  <a:off x="3124200" y="4639375"/>
                  <a:ext cx="1505849" cy="329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71" name="Google Shape;371;p36"/>
            <p:cNvGrpSpPr/>
            <p:nvPr/>
          </p:nvGrpSpPr>
          <p:grpSpPr>
            <a:xfrm>
              <a:off x="-93668" y="0"/>
              <a:ext cx="3643319" cy="2446097"/>
              <a:chOff x="-93668" y="0"/>
              <a:chExt cx="3643319" cy="2446097"/>
            </a:xfrm>
          </p:grpSpPr>
          <p:grpSp>
            <p:nvGrpSpPr>
              <p:cNvPr id="372" name="Google Shape;372;p36"/>
              <p:cNvGrpSpPr/>
              <p:nvPr/>
            </p:nvGrpSpPr>
            <p:grpSpPr>
              <a:xfrm rot="5400000">
                <a:off x="-1020033" y="926370"/>
                <a:ext cx="2446091" cy="593362"/>
                <a:chOff x="162825" y="4587541"/>
                <a:chExt cx="1763711" cy="427833"/>
              </a:xfrm>
            </p:grpSpPr>
            <p:pic>
              <p:nvPicPr>
                <p:cNvPr id="373" name="Google Shape;373;p36"/>
                <p:cNvPicPr preferRelativeResize="0"/>
                <p:nvPr/>
              </p:nvPicPr>
              <p:blipFill>
                <a:blip r:embed="rId2">
                  <a:alphaModFix amt="46000"/>
                </a:blip>
                <a:stretch>
                  <a:fillRect/>
                </a:stretch>
              </p:blipFill>
              <p:spPr>
                <a:xfrm>
                  <a:off x="162825" y="4648923"/>
                  <a:ext cx="1578400" cy="366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4" name="Google Shape;374;p36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19963" y="4758475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5" name="Google Shape;375;p36"/>
                <p:cNvPicPr preferRelativeResize="0"/>
                <p:nvPr/>
              </p:nvPicPr>
              <p:blipFill>
                <a:blip r:embed="rId2">
                  <a:alphaModFix amt="88000"/>
                </a:blip>
                <a:stretch>
                  <a:fillRect/>
                </a:stretch>
              </p:blipFill>
              <p:spPr>
                <a:xfrm>
                  <a:off x="440163" y="4587541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6" name="Google Shape;376;p36"/>
              <p:cNvGrpSpPr/>
              <p:nvPr/>
            </p:nvGrpSpPr>
            <p:grpSpPr>
              <a:xfrm rot="10800000">
                <a:off x="0" y="0"/>
                <a:ext cx="3549651" cy="387101"/>
                <a:chOff x="3124200" y="4610350"/>
                <a:chExt cx="3549651" cy="387101"/>
              </a:xfrm>
            </p:grpSpPr>
            <p:pic>
              <p:nvPicPr>
                <p:cNvPr id="377" name="Google Shape;377;p3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58031" b="6290"/>
                <a:stretch/>
              </p:blipFill>
              <p:spPr>
                <a:xfrm>
                  <a:off x="4245892" y="4610350"/>
                  <a:ext cx="2427959" cy="387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8" name="Google Shape;378;p3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3295" t="76293"/>
                <a:stretch/>
              </p:blipFill>
              <p:spPr>
                <a:xfrm rot="10800000">
                  <a:off x="3124200" y="4639375"/>
                  <a:ext cx="1505849" cy="329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79" name="Google Shape;379;p36"/>
          <p:cNvSpPr/>
          <p:nvPr/>
        </p:nvSpPr>
        <p:spPr>
          <a:xfrm>
            <a:off x="233673" y="243800"/>
            <a:ext cx="11724800" cy="63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38445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20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282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6778353" y="3443620"/>
            <a:ext cx="3484400" cy="1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949860" y="3443620"/>
            <a:ext cx="3484400" cy="1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778345" y="2996420"/>
            <a:ext cx="3484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949560" y="2996420"/>
            <a:ext cx="3484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271766" y="263050"/>
            <a:ext cx="11674551" cy="6442551"/>
            <a:chOff x="203824" y="197287"/>
            <a:chExt cx="8755913" cy="4831913"/>
          </a:xfrm>
        </p:grpSpPr>
        <p:pic>
          <p:nvPicPr>
            <p:cNvPr id="39" name="Google Shape;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7284074" y="484825"/>
              <a:ext cx="1963202" cy="1388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3824" y="3641075"/>
              <a:ext cx="1963202" cy="1388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" name="Google Shape;41;p5"/>
          <p:cNvGrpSpPr/>
          <p:nvPr/>
        </p:nvGrpSpPr>
        <p:grpSpPr>
          <a:xfrm>
            <a:off x="960000" y="195979"/>
            <a:ext cx="10698599" cy="6458821"/>
            <a:chOff x="720000" y="146984"/>
            <a:chExt cx="8023949" cy="4844116"/>
          </a:xfrm>
        </p:grpSpPr>
        <p:pic>
          <p:nvPicPr>
            <p:cNvPr id="42" name="Google Shape;42;p5"/>
            <p:cNvPicPr preferRelativeResize="0"/>
            <p:nvPr/>
          </p:nvPicPr>
          <p:blipFill rotWithShape="1">
            <a:blip r:embed="rId3">
              <a:alphaModFix/>
            </a:blip>
            <a:srcRect b="23436"/>
            <a:stretch/>
          </p:blipFill>
          <p:spPr>
            <a:xfrm>
              <a:off x="720000" y="4457700"/>
              <a:ext cx="3363601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 rotWithShape="1">
            <a:blip r:embed="rId4">
              <a:alphaModFix/>
            </a:blip>
            <a:srcRect t="27541" r="2657"/>
            <a:stretch/>
          </p:blipFill>
          <p:spPr>
            <a:xfrm>
              <a:off x="5245100" y="146984"/>
              <a:ext cx="3498849" cy="5334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2396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7" name="Google Shape;47;p6"/>
          <p:cNvGrpSpPr/>
          <p:nvPr/>
        </p:nvGrpSpPr>
        <p:grpSpPr>
          <a:xfrm>
            <a:off x="-719606" y="-260123"/>
            <a:ext cx="13046407" cy="7232323"/>
            <a:chOff x="-539705" y="-195092"/>
            <a:chExt cx="9784805" cy="5424242"/>
          </a:xfrm>
        </p:grpSpPr>
        <p:grpSp>
          <p:nvGrpSpPr>
            <p:cNvPr id="48" name="Google Shape;48;p6"/>
            <p:cNvGrpSpPr/>
            <p:nvPr/>
          </p:nvGrpSpPr>
          <p:grpSpPr>
            <a:xfrm rot="899960">
              <a:off x="-340854" y="-99825"/>
              <a:ext cx="955046" cy="1662400"/>
              <a:chOff x="-191200" y="-67425"/>
              <a:chExt cx="955075" cy="1662450"/>
            </a:xfrm>
          </p:grpSpPr>
          <p:cxnSp>
            <p:nvCxnSpPr>
              <p:cNvPr id="49" name="Google Shape;49;p6"/>
              <p:cNvCxnSpPr/>
              <p:nvPr/>
            </p:nvCxnSpPr>
            <p:spPr>
              <a:xfrm flipH="1">
                <a:off x="331275" y="-67425"/>
                <a:ext cx="432600" cy="6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flipH="1">
                <a:off x="-191200" y="247125"/>
                <a:ext cx="865200" cy="134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3881150" y="3437425"/>
              <a:ext cx="5363950" cy="1438325"/>
            </a:xfrm>
            <a:custGeom>
              <a:avLst/>
              <a:gdLst/>
              <a:ahLst/>
              <a:cxnLst/>
              <a:rect l="l" t="t" r="r" b="b"/>
              <a:pathLst>
                <a:path w="214558" h="57533" extrusionOk="0">
                  <a:moveTo>
                    <a:pt x="214558" y="0"/>
                  </a:moveTo>
                  <a:lnTo>
                    <a:pt x="192990" y="29881"/>
                  </a:lnTo>
                  <a:lnTo>
                    <a:pt x="192990" y="53696"/>
                  </a:lnTo>
                  <a:lnTo>
                    <a:pt x="172545" y="53696"/>
                  </a:lnTo>
                  <a:lnTo>
                    <a:pt x="170330" y="57533"/>
                  </a:lnTo>
                  <a:lnTo>
                    <a:pt x="143563" y="57533"/>
                  </a:lnTo>
                  <a:lnTo>
                    <a:pt x="140409" y="54379"/>
                  </a:lnTo>
                  <a:lnTo>
                    <a:pt x="99977" y="54379"/>
                  </a:lnTo>
                  <a:lnTo>
                    <a:pt x="0" y="5437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52" name="Google Shape;52;p6"/>
            <p:cNvSpPr/>
            <p:nvPr/>
          </p:nvSpPr>
          <p:spPr>
            <a:xfrm>
              <a:off x="3785650" y="4684225"/>
              <a:ext cx="1984050" cy="544925"/>
            </a:xfrm>
            <a:custGeom>
              <a:avLst/>
              <a:gdLst/>
              <a:ahLst/>
              <a:cxnLst/>
              <a:rect l="l" t="t" r="r" b="b"/>
              <a:pathLst>
                <a:path w="79362" h="21797" extrusionOk="0">
                  <a:moveTo>
                    <a:pt x="0" y="21797"/>
                  </a:moveTo>
                  <a:lnTo>
                    <a:pt x="15952" y="2476"/>
                  </a:lnTo>
                  <a:lnTo>
                    <a:pt x="30106" y="2476"/>
                  </a:lnTo>
                  <a:lnTo>
                    <a:pt x="36284" y="8654"/>
                  </a:lnTo>
                  <a:lnTo>
                    <a:pt x="74366" y="8654"/>
                  </a:lnTo>
                  <a:lnTo>
                    <a:pt x="79362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53" name="Google Shape;53;p6"/>
            <p:cNvCxnSpPr/>
            <p:nvPr/>
          </p:nvCxnSpPr>
          <p:spPr>
            <a:xfrm>
              <a:off x="8599175" y="4156375"/>
              <a:ext cx="0" cy="1067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9865" y="6211232"/>
            <a:ext cx="609168" cy="323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960000" y="1059033"/>
            <a:ext cx="64736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960000" y="2648067"/>
            <a:ext cx="6473600" cy="26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9" name="Google Shape;59;p7"/>
          <p:cNvGrpSpPr/>
          <p:nvPr/>
        </p:nvGrpSpPr>
        <p:grpSpPr>
          <a:xfrm>
            <a:off x="243603" y="-313269"/>
            <a:ext cx="12033064" cy="7118807"/>
            <a:chOff x="182702" y="-234952"/>
            <a:chExt cx="9024798" cy="5339105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7298613" y="-283715"/>
              <a:ext cx="1860124" cy="1957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" name="Google Shape;61;p7"/>
            <p:cNvGrpSpPr/>
            <p:nvPr/>
          </p:nvGrpSpPr>
          <p:grpSpPr>
            <a:xfrm>
              <a:off x="182702" y="4549372"/>
              <a:ext cx="1318665" cy="554781"/>
              <a:chOff x="184150" y="4403675"/>
              <a:chExt cx="1412300" cy="594175"/>
            </a:xfrm>
          </p:grpSpPr>
          <p:pic>
            <p:nvPicPr>
              <p:cNvPr id="62" name="Google Shape;62;p7"/>
              <p:cNvPicPr preferRelativeResize="0"/>
              <p:nvPr/>
            </p:nvPicPr>
            <p:blipFill rotWithShape="1">
              <a:blip r:embed="rId3">
                <a:alphaModFix/>
              </a:blip>
              <a:srcRect r="51777"/>
              <a:stretch/>
            </p:blipFill>
            <p:spPr>
              <a:xfrm rot="10800000">
                <a:off x="184150" y="4534925"/>
                <a:ext cx="1190051" cy="46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7"/>
              <p:cNvPicPr preferRelativeResize="0"/>
              <p:nvPr/>
            </p:nvPicPr>
            <p:blipFill rotWithShape="1">
              <a:blip r:embed="rId3">
                <a:alphaModFix/>
              </a:blip>
              <a:srcRect t="-2240" r="42772" b="2230"/>
              <a:stretch/>
            </p:blipFill>
            <p:spPr>
              <a:xfrm rot="10800000">
                <a:off x="184151" y="4403675"/>
                <a:ext cx="1412299" cy="462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4" name="Google Shape;64;p7"/>
          <p:cNvPicPr preferRelativeResize="0"/>
          <p:nvPr/>
        </p:nvPicPr>
        <p:blipFill rotWithShape="1">
          <a:blip r:embed="rId4">
            <a:alphaModFix/>
          </a:blip>
          <a:srcRect l="1941" b="8692"/>
          <a:stretch/>
        </p:blipFill>
        <p:spPr>
          <a:xfrm flipH="1">
            <a:off x="7061199" y="5108267"/>
            <a:ext cx="5139268" cy="1749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58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67" name="Google Shape;67;p8"/>
          <p:cNvGrpSpPr/>
          <p:nvPr/>
        </p:nvGrpSpPr>
        <p:grpSpPr>
          <a:xfrm>
            <a:off x="243600" y="202199"/>
            <a:ext cx="11704800" cy="6471700"/>
            <a:chOff x="182700" y="151649"/>
            <a:chExt cx="8778600" cy="4853775"/>
          </a:xfrm>
        </p:grpSpPr>
        <p:pic>
          <p:nvPicPr>
            <p:cNvPr id="68" name="Google Shape;68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32175" y="4603999"/>
              <a:ext cx="1729125" cy="401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82700" y="151649"/>
              <a:ext cx="1729125" cy="401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3064800" y="2159000"/>
            <a:ext cx="6062400" cy="246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67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410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47400" y="2030272"/>
            <a:ext cx="6497200" cy="20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847400" y="3790184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538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-33" y="-18300"/>
            <a:ext cx="12192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4213200" cy="1058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649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68840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82" name="Google Shape;382;p3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36634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13.jpe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47.jpg"/><Relationship Id="rId4" Type="http://schemas.openxmlformats.org/officeDocument/2006/relationships/image" Target="../media/image10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3.jpe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3.jpe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svg"/><Relationship Id="rId10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13.jpe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B877-B3DA-3124-A0BD-304DABEA1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68" y="2599934"/>
            <a:ext cx="5826885" cy="869989"/>
          </a:xfrm>
        </p:spPr>
        <p:txBody>
          <a:bodyPr/>
          <a:lstStyle/>
          <a:p>
            <a:pPr algn="ctr"/>
            <a:r>
              <a:rPr lang="en-US" sz="5400" dirty="0"/>
              <a:t>Software Intern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6D4B3-7750-8196-5699-7AA25DD25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411" y="3428134"/>
            <a:ext cx="3930000" cy="520000"/>
          </a:xfrm>
        </p:spPr>
        <p:txBody>
          <a:bodyPr/>
          <a:lstStyle/>
          <a:p>
            <a:pPr algn="ctr"/>
            <a:r>
              <a:rPr lang="en-US" dirty="0"/>
              <a:t>Application Team , IT Department</a:t>
            </a:r>
          </a:p>
        </p:txBody>
      </p:sp>
      <p:pic>
        <p:nvPicPr>
          <p:cNvPr id="1026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FDF9AA8-7F16-8F5C-4EE6-14A1E1DBE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1" b="12255"/>
          <a:stretch/>
        </p:blipFill>
        <p:spPr bwMode="auto">
          <a:xfrm>
            <a:off x="749657" y="592359"/>
            <a:ext cx="1339625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B644B0-9903-0CE8-7EC8-A3EE89319214}"/>
              </a:ext>
            </a:extLst>
          </p:cNvPr>
          <p:cNvGrpSpPr/>
          <p:nvPr/>
        </p:nvGrpSpPr>
        <p:grpSpPr>
          <a:xfrm>
            <a:off x="6169891" y="1930400"/>
            <a:ext cx="5184742" cy="4698460"/>
            <a:chOff x="0" y="0"/>
            <a:chExt cx="2146318" cy="1620285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945CD31-2220-D11F-5876-FD5B3392E5BC}"/>
                </a:ext>
              </a:extLst>
            </p:cNvPr>
            <p:cNvSpPr/>
            <p:nvPr/>
          </p:nvSpPr>
          <p:spPr>
            <a:xfrm>
              <a:off x="0" y="0"/>
              <a:ext cx="2146318" cy="1620285"/>
            </a:xfrm>
            <a:custGeom>
              <a:avLst/>
              <a:gdLst/>
              <a:ahLst/>
              <a:cxnLst/>
              <a:rect l="l" t="t" r="r" b="b"/>
              <a:pathLst>
                <a:path w="2146318" h="1620285">
                  <a:moveTo>
                    <a:pt x="0" y="0"/>
                  </a:moveTo>
                  <a:lnTo>
                    <a:pt x="2146318" y="0"/>
                  </a:lnTo>
                  <a:lnTo>
                    <a:pt x="2146318" y="1620285"/>
                  </a:lnTo>
                  <a:lnTo>
                    <a:pt x="0" y="1620285"/>
                  </a:lnTo>
                  <a:close/>
                </a:path>
              </a:pathLst>
            </a:custGeom>
            <a:blipFill>
              <a:blip r:embed="rId3"/>
              <a:stretch>
                <a:fillRect t="-28533" b="-4808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pic>
        <p:nvPicPr>
          <p:cNvPr id="6" name="Google Shape;390;p40">
            <a:extLst>
              <a:ext uri="{FF2B5EF4-FFF2-40B4-BE49-F238E27FC236}">
                <a16:creationId xmlns:a16="http://schemas.microsoft.com/office/drawing/2014/main" id="{D3ED510A-E0FC-B2DD-E030-3AB8202B1E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23" b="9502"/>
          <a:stretch/>
        </p:blipFill>
        <p:spPr>
          <a:xfrm>
            <a:off x="0" y="5400040"/>
            <a:ext cx="4304653" cy="14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2;p40">
            <a:extLst>
              <a:ext uri="{FF2B5EF4-FFF2-40B4-BE49-F238E27FC236}">
                <a16:creationId xmlns:a16="http://schemas.microsoft.com/office/drawing/2014/main" id="{891758F4-550B-31A6-52A8-89B80345DF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0789920" y="6014180"/>
            <a:ext cx="965871" cy="614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F3F7D6-95C3-25AF-80C3-32A3C8DBF82C}"/>
              </a:ext>
            </a:extLst>
          </p:cNvPr>
          <p:cNvCxnSpPr>
            <a:cxnSpLocks/>
          </p:cNvCxnSpPr>
          <p:nvPr/>
        </p:nvCxnSpPr>
        <p:spPr>
          <a:xfrm>
            <a:off x="2126226" y="4014682"/>
            <a:ext cx="2879882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F5DC9DC9-15BE-C186-9559-39773979614B}"/>
              </a:ext>
            </a:extLst>
          </p:cNvPr>
          <p:cNvSpPr txBox="1">
            <a:spLocks/>
          </p:cNvSpPr>
          <p:nvPr/>
        </p:nvSpPr>
        <p:spPr>
          <a:xfrm>
            <a:off x="1920587" y="4226134"/>
            <a:ext cx="3316685" cy="68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7333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000" b="0" dirty="0"/>
              <a:t>Special Thanks to:</a:t>
            </a:r>
          </a:p>
          <a:p>
            <a:pPr algn="ctr">
              <a:lnSpc>
                <a:spcPct val="120000"/>
              </a:lnSpc>
            </a:pPr>
            <a:r>
              <a:rPr lang="en-US" sz="2000" b="0" dirty="0" err="1"/>
              <a:t>Eng.Mahmoud</a:t>
            </a:r>
            <a:r>
              <a:rPr lang="en-US" sz="2000" b="0" dirty="0"/>
              <a:t> Fathy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FAC1EC7-3625-4EA6-586C-413A1CB1A4DE}"/>
              </a:ext>
            </a:extLst>
          </p:cNvPr>
          <p:cNvSpPr txBox="1">
            <a:spLocks/>
          </p:cNvSpPr>
          <p:nvPr/>
        </p:nvSpPr>
        <p:spPr>
          <a:xfrm>
            <a:off x="1902115" y="5103449"/>
            <a:ext cx="3316685" cy="68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7333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000" b="0" dirty="0"/>
              <a:t>Presented by:</a:t>
            </a:r>
          </a:p>
          <a:p>
            <a:pPr algn="ctr">
              <a:lnSpc>
                <a:spcPct val="120000"/>
              </a:lnSpc>
            </a:pPr>
            <a:r>
              <a:rPr lang="en-US" sz="2000" b="0" dirty="0"/>
              <a:t>Mohamed Emad</a:t>
            </a:r>
          </a:p>
        </p:txBody>
      </p:sp>
      <p:pic>
        <p:nvPicPr>
          <p:cNvPr id="19" name="Google Shape;434;p43">
            <a:extLst>
              <a:ext uri="{FF2B5EF4-FFF2-40B4-BE49-F238E27FC236}">
                <a16:creationId xmlns:a16="http://schemas.microsoft.com/office/drawing/2014/main" id="{CD9A1939-F21A-D943-5BA3-AAF2D8D77A3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900000">
            <a:off x="4877889" y="5477104"/>
            <a:ext cx="2584004" cy="1453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2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5" grpId="0"/>
      <p:bldP spid="16" grpId="0" uiExpan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05 &amp; Week 06: 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4F1D6CB-C649-2BDC-1482-6C1DB2F80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16512" y="751973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916D0-0F37-A47E-9216-EC1808F4C838}"/>
              </a:ext>
            </a:extLst>
          </p:cNvPr>
          <p:cNvCxnSpPr/>
          <p:nvPr/>
        </p:nvCxnSpPr>
        <p:spPr>
          <a:xfrm>
            <a:off x="8011673" y="1610432"/>
            <a:ext cx="0" cy="440574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BB69154-756B-5EC8-6F51-DCEF91A33F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11" b="-7398"/>
          <a:stretch/>
        </p:blipFill>
        <p:spPr>
          <a:xfrm>
            <a:off x="699366" y="7486650"/>
            <a:ext cx="7024824" cy="28506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0431AE-EF75-3B8C-B46B-CD63932FA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641" y="7886436"/>
            <a:ext cx="7222836" cy="3070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702DFB-3AA3-AFA9-C731-0FF2AC6D1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7429" y="2533650"/>
            <a:ext cx="3489773" cy="2013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71A25F-F95E-EE29-DC93-B3DB1DA2D5BD}"/>
              </a:ext>
            </a:extLst>
          </p:cNvPr>
          <p:cNvSpPr>
            <a:spLocks/>
          </p:cNvSpPr>
          <p:nvPr/>
        </p:nvSpPr>
        <p:spPr>
          <a:xfrm>
            <a:off x="530642" y="1838325"/>
            <a:ext cx="7413208" cy="34861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86A914-A8B9-CB34-8AA2-1E5530AEA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9212" y="7324017"/>
            <a:ext cx="6145066" cy="4216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9405E6-F0A5-090A-E205-4A5C695552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366" y="1949952"/>
            <a:ext cx="7024824" cy="29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1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2.70833E-6 -0.79954 " pathEditMode="fixed" rAng="0" ptsTypes="AA">
                                      <p:cBhvr>
                                        <p:cTn id="10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01029 -0.87384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-4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0.00169 -0.80324 " pathEditMode="fixed" rAng="0" ptsTypes="AA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4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89 -0.0162 L -0.35052 -0.0162 " pathEditMode="fixed" rAng="0" ptsTypes="AA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714382E-2F2D-F174-4B5D-91A56964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289" y="2751030"/>
            <a:ext cx="3127722" cy="1748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05 &amp; Week 06: 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4F1D6CB-C649-2BDC-1482-6C1DB2F80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16512" y="751973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916D0-0F37-A47E-9216-EC1808F4C838}"/>
              </a:ext>
            </a:extLst>
          </p:cNvPr>
          <p:cNvCxnSpPr/>
          <p:nvPr/>
        </p:nvCxnSpPr>
        <p:spPr>
          <a:xfrm>
            <a:off x="7897373" y="1610432"/>
            <a:ext cx="0" cy="440574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E7F5626-FF60-7033-202B-731AB5312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045" y="1992957"/>
            <a:ext cx="6823166" cy="35750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BA05D7-B65B-3DB2-614A-8706539B0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0488" y="2773486"/>
            <a:ext cx="3109523" cy="17427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CFE78D1-DD10-4FE4-EA3C-A321D87A9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738" y="2675757"/>
            <a:ext cx="3239168" cy="2209412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2391C4-B429-C3C6-2BAA-2FFC1A64B066}"/>
              </a:ext>
            </a:extLst>
          </p:cNvPr>
          <p:cNvSpPr/>
          <p:nvPr/>
        </p:nvSpPr>
        <p:spPr>
          <a:xfrm>
            <a:off x="15884885" y="1805982"/>
            <a:ext cx="4876674" cy="3246036"/>
          </a:xfrm>
          <a:custGeom>
            <a:avLst/>
            <a:gdLst>
              <a:gd name="connsiteX0" fmla="*/ 0 w 4876674"/>
              <a:gd name="connsiteY0" fmla="*/ 3246036 h 3246036"/>
              <a:gd name="connsiteX1" fmla="*/ 4169395 w 4876674"/>
              <a:gd name="connsiteY1" fmla="*/ 3246036 h 3246036"/>
              <a:gd name="connsiteX2" fmla="*/ 4876674 w 4876674"/>
              <a:gd name="connsiteY2" fmla="*/ 2538757 h 3246036"/>
              <a:gd name="connsiteX3" fmla="*/ 4876674 w 4876674"/>
              <a:gd name="connsiteY3" fmla="*/ 670339 h 3246036"/>
              <a:gd name="connsiteX4" fmla="*/ 4206335 w 4876674"/>
              <a:gd name="connsiteY4" fmla="*/ 0 h 3246036"/>
              <a:gd name="connsiteX5" fmla="*/ 0 w 4876674"/>
              <a:gd name="connsiteY5" fmla="*/ 0 h 32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674" h="3246036">
                <a:moveTo>
                  <a:pt x="0" y="3246036"/>
                </a:moveTo>
                <a:lnTo>
                  <a:pt x="4169395" y="3246036"/>
                </a:lnTo>
                <a:lnTo>
                  <a:pt x="4876674" y="2538757"/>
                </a:lnTo>
                <a:lnTo>
                  <a:pt x="4876674" y="670339"/>
                </a:lnTo>
                <a:lnTo>
                  <a:pt x="4206335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7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-0.35938 0.00649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-0.35898 0.00185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104BF8-485B-A915-599D-B9B6300A02A6}"/>
              </a:ext>
            </a:extLst>
          </p:cNvPr>
          <p:cNvSpPr/>
          <p:nvPr/>
        </p:nvSpPr>
        <p:spPr>
          <a:xfrm>
            <a:off x="6857355" y="1848656"/>
            <a:ext cx="4876674" cy="3246036"/>
          </a:xfrm>
          <a:custGeom>
            <a:avLst/>
            <a:gdLst>
              <a:gd name="connsiteX0" fmla="*/ 0 w 4876674"/>
              <a:gd name="connsiteY0" fmla="*/ 3246036 h 3246036"/>
              <a:gd name="connsiteX1" fmla="*/ 4169395 w 4876674"/>
              <a:gd name="connsiteY1" fmla="*/ 3246036 h 3246036"/>
              <a:gd name="connsiteX2" fmla="*/ 4876674 w 4876674"/>
              <a:gd name="connsiteY2" fmla="*/ 2538757 h 3246036"/>
              <a:gd name="connsiteX3" fmla="*/ 4876674 w 4876674"/>
              <a:gd name="connsiteY3" fmla="*/ 670339 h 3246036"/>
              <a:gd name="connsiteX4" fmla="*/ 4206335 w 4876674"/>
              <a:gd name="connsiteY4" fmla="*/ 0 h 3246036"/>
              <a:gd name="connsiteX5" fmla="*/ 0 w 4876674"/>
              <a:gd name="connsiteY5" fmla="*/ 0 h 32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674" h="3246036">
                <a:moveTo>
                  <a:pt x="0" y="3246036"/>
                </a:moveTo>
                <a:lnTo>
                  <a:pt x="4169395" y="3246036"/>
                </a:lnTo>
                <a:lnTo>
                  <a:pt x="4876674" y="2538757"/>
                </a:lnTo>
                <a:lnTo>
                  <a:pt x="4876674" y="670339"/>
                </a:lnTo>
                <a:lnTo>
                  <a:pt x="4206335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0726A-E2F4-1196-DFB0-D0047419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9" y="2909284"/>
            <a:ext cx="5767338" cy="2034800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en-US" sz="5400" dirty="0"/>
              <a:t>Program Outcomes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39656-FF21-6F8E-05F8-C01FAE3F033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616118" y="1848656"/>
            <a:ext cx="2660000" cy="122120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31982ECC-50E5-7EA3-46E9-51B0F08C9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452679" y="690415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28442B-F3A6-84FA-E051-5F63769E787D}"/>
              </a:ext>
            </a:extLst>
          </p:cNvPr>
          <p:cNvGrpSpPr/>
          <p:nvPr/>
        </p:nvGrpSpPr>
        <p:grpSpPr>
          <a:xfrm>
            <a:off x="4251195" y="7927594"/>
            <a:ext cx="1489547" cy="1875267"/>
            <a:chOff x="4007745" y="2336256"/>
            <a:chExt cx="1763803" cy="2220541"/>
          </a:xfrm>
          <a:solidFill>
            <a:schemeClr val="tx1"/>
          </a:solidFill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63381222-D286-6213-9F55-1CFE94D6C2B2}"/>
                </a:ext>
              </a:extLst>
            </p:cNvPr>
            <p:cNvSpPr/>
            <p:nvPr/>
          </p:nvSpPr>
          <p:spPr>
            <a:xfrm>
              <a:off x="4007745" y="2336256"/>
              <a:ext cx="1763803" cy="987562"/>
            </a:xfrm>
            <a:custGeom>
              <a:avLst/>
              <a:gdLst>
                <a:gd name="connsiteX0" fmla="*/ 91660 w 203539"/>
                <a:gd name="connsiteY0" fmla="*/ 20230 h 113962"/>
                <a:gd name="connsiteX1" fmla="*/ 200170 w 203539"/>
                <a:gd name="connsiteY1" fmla="*/ 113963 h 113962"/>
                <a:gd name="connsiteX2" fmla="*/ 203540 w 203539"/>
                <a:gd name="connsiteY2" fmla="*/ 110591 h 113962"/>
                <a:gd name="connsiteX3" fmla="*/ 95030 w 203539"/>
                <a:gd name="connsiteY3" fmla="*/ 16858 h 113962"/>
                <a:gd name="connsiteX4" fmla="*/ 50548 w 203539"/>
                <a:gd name="connsiteY4" fmla="*/ 0 h 113962"/>
                <a:gd name="connsiteX5" fmla="*/ 2696 w 203539"/>
                <a:gd name="connsiteY5" fmla="*/ 0 h 113962"/>
                <a:gd name="connsiteX6" fmla="*/ 0 w 203539"/>
                <a:gd name="connsiteY6" fmla="*/ 2697 h 113962"/>
                <a:gd name="connsiteX7" fmla="*/ 0 w 203539"/>
                <a:gd name="connsiteY7" fmla="*/ 2697 h 113962"/>
                <a:gd name="connsiteX8" fmla="*/ 2696 w 203539"/>
                <a:gd name="connsiteY8" fmla="*/ 5395 h 113962"/>
                <a:gd name="connsiteX9" fmla="*/ 50548 w 203539"/>
                <a:gd name="connsiteY9" fmla="*/ 5395 h 113962"/>
                <a:gd name="connsiteX10" fmla="*/ 91660 w 203539"/>
                <a:gd name="connsiteY10" fmla="*/ 20904 h 113962"/>
                <a:gd name="connsiteX0" fmla="*/ 91660 w 203540"/>
                <a:gd name="connsiteY0" fmla="*/ 20904 h 113963"/>
                <a:gd name="connsiteX1" fmla="*/ 200170 w 203540"/>
                <a:gd name="connsiteY1" fmla="*/ 113963 h 113963"/>
                <a:gd name="connsiteX2" fmla="*/ 203540 w 203540"/>
                <a:gd name="connsiteY2" fmla="*/ 110591 h 113963"/>
                <a:gd name="connsiteX3" fmla="*/ 95030 w 203540"/>
                <a:gd name="connsiteY3" fmla="*/ 16858 h 113963"/>
                <a:gd name="connsiteX4" fmla="*/ 50548 w 203540"/>
                <a:gd name="connsiteY4" fmla="*/ 0 h 113963"/>
                <a:gd name="connsiteX5" fmla="*/ 2696 w 203540"/>
                <a:gd name="connsiteY5" fmla="*/ 0 h 113963"/>
                <a:gd name="connsiteX6" fmla="*/ 0 w 203540"/>
                <a:gd name="connsiteY6" fmla="*/ 2697 h 113963"/>
                <a:gd name="connsiteX7" fmla="*/ 0 w 203540"/>
                <a:gd name="connsiteY7" fmla="*/ 2697 h 113963"/>
                <a:gd name="connsiteX8" fmla="*/ 2696 w 203540"/>
                <a:gd name="connsiteY8" fmla="*/ 5395 h 113963"/>
                <a:gd name="connsiteX9" fmla="*/ 50548 w 203540"/>
                <a:gd name="connsiteY9" fmla="*/ 5395 h 113963"/>
                <a:gd name="connsiteX10" fmla="*/ 91660 w 203540"/>
                <a:gd name="connsiteY10" fmla="*/ 20904 h 113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40" h="113963">
                  <a:moveTo>
                    <a:pt x="91660" y="20904"/>
                  </a:moveTo>
                  <a:lnTo>
                    <a:pt x="200170" y="113963"/>
                  </a:lnTo>
                  <a:lnTo>
                    <a:pt x="203540" y="110591"/>
                  </a:lnTo>
                  <a:lnTo>
                    <a:pt x="95030" y="16858"/>
                  </a:lnTo>
                  <a:cubicBezTo>
                    <a:pt x="82899" y="6069"/>
                    <a:pt x="66723" y="0"/>
                    <a:pt x="50548" y="0"/>
                  </a:cubicBezTo>
                  <a:lnTo>
                    <a:pt x="2696" y="0"/>
                  </a:lnTo>
                  <a:cubicBezTo>
                    <a:pt x="1348" y="0"/>
                    <a:pt x="0" y="1349"/>
                    <a:pt x="0" y="2697"/>
                  </a:cubicBezTo>
                  <a:lnTo>
                    <a:pt x="0" y="2697"/>
                  </a:lnTo>
                  <a:cubicBezTo>
                    <a:pt x="0" y="4046"/>
                    <a:pt x="1348" y="5395"/>
                    <a:pt x="2696" y="5395"/>
                  </a:cubicBezTo>
                  <a:lnTo>
                    <a:pt x="50548" y="5395"/>
                  </a:lnTo>
                  <a:cubicBezTo>
                    <a:pt x="65375" y="5395"/>
                    <a:pt x="80203" y="10789"/>
                    <a:pt x="91660" y="2090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4FB9826E-FB50-E055-8E94-AA5B49A7C4E5}"/>
                </a:ext>
              </a:extLst>
            </p:cNvPr>
            <p:cNvSpPr/>
            <p:nvPr/>
          </p:nvSpPr>
          <p:spPr>
            <a:xfrm>
              <a:off x="4007745" y="3563395"/>
              <a:ext cx="1763803" cy="993402"/>
            </a:xfrm>
            <a:custGeom>
              <a:avLst/>
              <a:gdLst>
                <a:gd name="connsiteX0" fmla="*/ 95030 w 203539"/>
                <a:gd name="connsiteY0" fmla="*/ 97104 h 114637"/>
                <a:gd name="connsiteX1" fmla="*/ 203540 w 203539"/>
                <a:gd name="connsiteY1" fmla="*/ 3372 h 114637"/>
                <a:gd name="connsiteX2" fmla="*/ 200170 w 203539"/>
                <a:gd name="connsiteY2" fmla="*/ 0 h 114637"/>
                <a:gd name="connsiteX3" fmla="*/ 91660 w 203539"/>
                <a:gd name="connsiteY3" fmla="*/ 93733 h 114637"/>
                <a:gd name="connsiteX4" fmla="*/ 50548 w 203539"/>
                <a:gd name="connsiteY4" fmla="*/ 109243 h 114637"/>
                <a:gd name="connsiteX5" fmla="*/ 2696 w 203539"/>
                <a:gd name="connsiteY5" fmla="*/ 109243 h 114637"/>
                <a:gd name="connsiteX6" fmla="*/ 0 w 203539"/>
                <a:gd name="connsiteY6" fmla="*/ 111940 h 114637"/>
                <a:gd name="connsiteX7" fmla="*/ 0 w 203539"/>
                <a:gd name="connsiteY7" fmla="*/ 111940 h 114637"/>
                <a:gd name="connsiteX8" fmla="*/ 2696 w 203539"/>
                <a:gd name="connsiteY8" fmla="*/ 114637 h 114637"/>
                <a:gd name="connsiteX9" fmla="*/ 50548 w 203539"/>
                <a:gd name="connsiteY9" fmla="*/ 114637 h 114637"/>
                <a:gd name="connsiteX10" fmla="*/ 95030 w 203539"/>
                <a:gd name="connsiteY10" fmla="*/ 97779 h 114637"/>
                <a:gd name="connsiteX0" fmla="*/ 95030 w 203540"/>
                <a:gd name="connsiteY0" fmla="*/ 97779 h 114637"/>
                <a:gd name="connsiteX1" fmla="*/ 203540 w 203540"/>
                <a:gd name="connsiteY1" fmla="*/ 3372 h 114637"/>
                <a:gd name="connsiteX2" fmla="*/ 200170 w 203540"/>
                <a:gd name="connsiteY2" fmla="*/ 0 h 114637"/>
                <a:gd name="connsiteX3" fmla="*/ 91660 w 203540"/>
                <a:gd name="connsiteY3" fmla="*/ 93733 h 114637"/>
                <a:gd name="connsiteX4" fmla="*/ 50548 w 203540"/>
                <a:gd name="connsiteY4" fmla="*/ 109243 h 114637"/>
                <a:gd name="connsiteX5" fmla="*/ 2696 w 203540"/>
                <a:gd name="connsiteY5" fmla="*/ 109243 h 114637"/>
                <a:gd name="connsiteX6" fmla="*/ 0 w 203540"/>
                <a:gd name="connsiteY6" fmla="*/ 111940 h 114637"/>
                <a:gd name="connsiteX7" fmla="*/ 0 w 203540"/>
                <a:gd name="connsiteY7" fmla="*/ 111940 h 114637"/>
                <a:gd name="connsiteX8" fmla="*/ 2696 w 203540"/>
                <a:gd name="connsiteY8" fmla="*/ 114637 h 114637"/>
                <a:gd name="connsiteX9" fmla="*/ 50548 w 203540"/>
                <a:gd name="connsiteY9" fmla="*/ 114637 h 114637"/>
                <a:gd name="connsiteX10" fmla="*/ 95030 w 203540"/>
                <a:gd name="connsiteY10" fmla="*/ 97779 h 1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40" h="114637">
                  <a:moveTo>
                    <a:pt x="95030" y="97779"/>
                  </a:moveTo>
                  <a:lnTo>
                    <a:pt x="203540" y="3372"/>
                  </a:lnTo>
                  <a:lnTo>
                    <a:pt x="200170" y="0"/>
                  </a:lnTo>
                  <a:lnTo>
                    <a:pt x="91660" y="93733"/>
                  </a:lnTo>
                  <a:cubicBezTo>
                    <a:pt x="80203" y="103848"/>
                    <a:pt x="65375" y="109243"/>
                    <a:pt x="50548" y="109243"/>
                  </a:cubicBezTo>
                  <a:lnTo>
                    <a:pt x="2696" y="109243"/>
                  </a:lnTo>
                  <a:cubicBezTo>
                    <a:pt x="1348" y="109243"/>
                    <a:pt x="0" y="110591"/>
                    <a:pt x="0" y="111940"/>
                  </a:cubicBezTo>
                  <a:lnTo>
                    <a:pt x="0" y="111940"/>
                  </a:lnTo>
                  <a:cubicBezTo>
                    <a:pt x="0" y="113289"/>
                    <a:pt x="1348" y="114637"/>
                    <a:pt x="2696" y="114637"/>
                  </a:cubicBezTo>
                  <a:lnTo>
                    <a:pt x="50548" y="114637"/>
                  </a:lnTo>
                  <a:cubicBezTo>
                    <a:pt x="66723" y="114637"/>
                    <a:pt x="82899" y="108568"/>
                    <a:pt x="95030" y="977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E075F0B1-CF65-9A98-1CF1-1FE6CA319BA5}"/>
                </a:ext>
              </a:extLst>
            </p:cNvPr>
            <p:cNvSpPr/>
            <p:nvPr/>
          </p:nvSpPr>
          <p:spPr>
            <a:xfrm>
              <a:off x="4013587" y="3066698"/>
              <a:ext cx="1752122" cy="771345"/>
            </a:xfrm>
            <a:custGeom>
              <a:avLst/>
              <a:gdLst>
                <a:gd name="connsiteX0" fmla="*/ 84920 w 202191"/>
                <a:gd name="connsiteY0" fmla="*/ 84292 h 89012"/>
                <a:gd name="connsiteX1" fmla="*/ 202192 w 202191"/>
                <a:gd name="connsiteY1" fmla="*/ 47204 h 89012"/>
                <a:gd name="connsiteX2" fmla="*/ 200844 w 202191"/>
                <a:gd name="connsiteY2" fmla="*/ 43832 h 89012"/>
                <a:gd name="connsiteX3" fmla="*/ 202192 w 202191"/>
                <a:gd name="connsiteY3" fmla="*/ 40460 h 89012"/>
                <a:gd name="connsiteX4" fmla="*/ 84920 w 202191"/>
                <a:gd name="connsiteY4" fmla="*/ 3372 h 89012"/>
                <a:gd name="connsiteX5" fmla="*/ 64701 w 202191"/>
                <a:gd name="connsiteY5" fmla="*/ 0 h 89012"/>
                <a:gd name="connsiteX6" fmla="*/ 2696 w 202191"/>
                <a:gd name="connsiteY6" fmla="*/ 0 h 89012"/>
                <a:gd name="connsiteX7" fmla="*/ 0 w 202191"/>
                <a:gd name="connsiteY7" fmla="*/ 2697 h 89012"/>
                <a:gd name="connsiteX8" fmla="*/ 0 w 202191"/>
                <a:gd name="connsiteY8" fmla="*/ 2697 h 89012"/>
                <a:gd name="connsiteX9" fmla="*/ 2696 w 202191"/>
                <a:gd name="connsiteY9" fmla="*/ 5395 h 89012"/>
                <a:gd name="connsiteX10" fmla="*/ 64701 w 202191"/>
                <a:gd name="connsiteY10" fmla="*/ 5395 h 89012"/>
                <a:gd name="connsiteX11" fmla="*/ 83573 w 202191"/>
                <a:gd name="connsiteY11" fmla="*/ 8092 h 89012"/>
                <a:gd name="connsiteX12" fmla="*/ 197474 w 202191"/>
                <a:gd name="connsiteY12" fmla="*/ 44506 h 89012"/>
                <a:gd name="connsiteX13" fmla="*/ 83573 w 202191"/>
                <a:gd name="connsiteY13" fmla="*/ 80920 h 89012"/>
                <a:gd name="connsiteX14" fmla="*/ 64701 w 202191"/>
                <a:gd name="connsiteY14" fmla="*/ 83618 h 89012"/>
                <a:gd name="connsiteX15" fmla="*/ 2696 w 202191"/>
                <a:gd name="connsiteY15" fmla="*/ 83618 h 89012"/>
                <a:gd name="connsiteX16" fmla="*/ 0 w 202191"/>
                <a:gd name="connsiteY16" fmla="*/ 86315 h 89012"/>
                <a:gd name="connsiteX17" fmla="*/ 0 w 202191"/>
                <a:gd name="connsiteY17" fmla="*/ 86315 h 89012"/>
                <a:gd name="connsiteX18" fmla="*/ 2696 w 202191"/>
                <a:gd name="connsiteY18" fmla="*/ 89012 h 89012"/>
                <a:gd name="connsiteX19" fmla="*/ 64701 w 202191"/>
                <a:gd name="connsiteY19" fmla="*/ 89012 h 89012"/>
                <a:gd name="connsiteX20" fmla="*/ 84920 w 202191"/>
                <a:gd name="connsiteY20" fmla="*/ 85641 h 89012"/>
                <a:gd name="connsiteX0" fmla="*/ 84920 w 202192"/>
                <a:gd name="connsiteY0" fmla="*/ 85641 h 89012"/>
                <a:gd name="connsiteX1" fmla="*/ 202192 w 202192"/>
                <a:gd name="connsiteY1" fmla="*/ 47204 h 89012"/>
                <a:gd name="connsiteX2" fmla="*/ 200844 w 202192"/>
                <a:gd name="connsiteY2" fmla="*/ 43832 h 89012"/>
                <a:gd name="connsiteX3" fmla="*/ 202192 w 202192"/>
                <a:gd name="connsiteY3" fmla="*/ 40460 h 89012"/>
                <a:gd name="connsiteX4" fmla="*/ 84920 w 202192"/>
                <a:gd name="connsiteY4" fmla="*/ 3372 h 89012"/>
                <a:gd name="connsiteX5" fmla="*/ 64701 w 202192"/>
                <a:gd name="connsiteY5" fmla="*/ 0 h 89012"/>
                <a:gd name="connsiteX6" fmla="*/ 2696 w 202192"/>
                <a:gd name="connsiteY6" fmla="*/ 0 h 89012"/>
                <a:gd name="connsiteX7" fmla="*/ 0 w 202192"/>
                <a:gd name="connsiteY7" fmla="*/ 2697 h 89012"/>
                <a:gd name="connsiteX8" fmla="*/ 0 w 202192"/>
                <a:gd name="connsiteY8" fmla="*/ 2697 h 89012"/>
                <a:gd name="connsiteX9" fmla="*/ 2696 w 202192"/>
                <a:gd name="connsiteY9" fmla="*/ 5395 h 89012"/>
                <a:gd name="connsiteX10" fmla="*/ 64701 w 202192"/>
                <a:gd name="connsiteY10" fmla="*/ 5395 h 89012"/>
                <a:gd name="connsiteX11" fmla="*/ 83573 w 202192"/>
                <a:gd name="connsiteY11" fmla="*/ 8092 h 89012"/>
                <a:gd name="connsiteX12" fmla="*/ 197474 w 202192"/>
                <a:gd name="connsiteY12" fmla="*/ 44506 h 89012"/>
                <a:gd name="connsiteX13" fmla="*/ 83573 w 202192"/>
                <a:gd name="connsiteY13" fmla="*/ 80920 h 89012"/>
                <a:gd name="connsiteX14" fmla="*/ 64701 w 202192"/>
                <a:gd name="connsiteY14" fmla="*/ 83618 h 89012"/>
                <a:gd name="connsiteX15" fmla="*/ 2696 w 202192"/>
                <a:gd name="connsiteY15" fmla="*/ 83618 h 89012"/>
                <a:gd name="connsiteX16" fmla="*/ 0 w 202192"/>
                <a:gd name="connsiteY16" fmla="*/ 86315 h 89012"/>
                <a:gd name="connsiteX17" fmla="*/ 0 w 202192"/>
                <a:gd name="connsiteY17" fmla="*/ 86315 h 89012"/>
                <a:gd name="connsiteX18" fmla="*/ 2696 w 202192"/>
                <a:gd name="connsiteY18" fmla="*/ 89012 h 89012"/>
                <a:gd name="connsiteX19" fmla="*/ 64701 w 202192"/>
                <a:gd name="connsiteY19" fmla="*/ 89012 h 89012"/>
                <a:gd name="connsiteX20" fmla="*/ 84920 w 202192"/>
                <a:gd name="connsiteY20" fmla="*/ 85641 h 8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2192" h="89012">
                  <a:moveTo>
                    <a:pt x="84920" y="85641"/>
                  </a:moveTo>
                  <a:lnTo>
                    <a:pt x="202192" y="47204"/>
                  </a:lnTo>
                  <a:lnTo>
                    <a:pt x="200844" y="43832"/>
                  </a:lnTo>
                  <a:lnTo>
                    <a:pt x="202192" y="40460"/>
                  </a:lnTo>
                  <a:lnTo>
                    <a:pt x="84920" y="3372"/>
                  </a:lnTo>
                  <a:cubicBezTo>
                    <a:pt x="78181" y="1349"/>
                    <a:pt x="71441" y="0"/>
                    <a:pt x="64701" y="0"/>
                  </a:cubicBezTo>
                  <a:lnTo>
                    <a:pt x="2696" y="0"/>
                  </a:lnTo>
                  <a:cubicBezTo>
                    <a:pt x="1348" y="0"/>
                    <a:pt x="0" y="1349"/>
                    <a:pt x="0" y="2697"/>
                  </a:cubicBezTo>
                  <a:lnTo>
                    <a:pt x="0" y="2697"/>
                  </a:lnTo>
                  <a:cubicBezTo>
                    <a:pt x="0" y="4046"/>
                    <a:pt x="1348" y="5395"/>
                    <a:pt x="2696" y="5395"/>
                  </a:cubicBezTo>
                  <a:lnTo>
                    <a:pt x="64701" y="5395"/>
                  </a:lnTo>
                  <a:cubicBezTo>
                    <a:pt x="71441" y="5395"/>
                    <a:pt x="77507" y="6069"/>
                    <a:pt x="83573" y="8092"/>
                  </a:cubicBezTo>
                  <a:lnTo>
                    <a:pt x="197474" y="44506"/>
                  </a:lnTo>
                  <a:lnTo>
                    <a:pt x="83573" y="80920"/>
                  </a:lnTo>
                  <a:cubicBezTo>
                    <a:pt x="77507" y="82943"/>
                    <a:pt x="70767" y="83618"/>
                    <a:pt x="64701" y="83618"/>
                  </a:cubicBezTo>
                  <a:lnTo>
                    <a:pt x="2696" y="83618"/>
                  </a:lnTo>
                  <a:cubicBezTo>
                    <a:pt x="1348" y="83618"/>
                    <a:pt x="0" y="84966"/>
                    <a:pt x="0" y="86315"/>
                  </a:cubicBezTo>
                  <a:lnTo>
                    <a:pt x="0" y="86315"/>
                  </a:lnTo>
                  <a:cubicBezTo>
                    <a:pt x="0" y="87664"/>
                    <a:pt x="1348" y="89012"/>
                    <a:pt x="2696" y="89012"/>
                  </a:cubicBezTo>
                  <a:lnTo>
                    <a:pt x="64701" y="89012"/>
                  </a:lnTo>
                  <a:cubicBezTo>
                    <a:pt x="71441" y="89012"/>
                    <a:pt x="78855" y="87664"/>
                    <a:pt x="84920" y="856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sp>
        <p:nvSpPr>
          <p:cNvPr id="10" name="Freeform 22">
            <a:extLst>
              <a:ext uri="{FF2B5EF4-FFF2-40B4-BE49-F238E27FC236}">
                <a16:creationId xmlns:a16="http://schemas.microsoft.com/office/drawing/2014/main" id="{1BF6C5E9-EB3F-5E98-2D1C-EF31E2972703}"/>
              </a:ext>
            </a:extLst>
          </p:cNvPr>
          <p:cNvSpPr/>
          <p:nvPr/>
        </p:nvSpPr>
        <p:spPr>
          <a:xfrm>
            <a:off x="6381935" y="7927594"/>
            <a:ext cx="1489547" cy="834005"/>
          </a:xfrm>
          <a:custGeom>
            <a:avLst/>
            <a:gdLst>
              <a:gd name="connsiteX0" fmla="*/ 111879 w 203539"/>
              <a:gd name="connsiteY0" fmla="*/ 20230 h 113962"/>
              <a:gd name="connsiteX1" fmla="*/ 3370 w 203539"/>
              <a:gd name="connsiteY1" fmla="*/ 113963 h 113962"/>
              <a:gd name="connsiteX2" fmla="*/ 0 w 203539"/>
              <a:gd name="connsiteY2" fmla="*/ 110591 h 113962"/>
              <a:gd name="connsiteX3" fmla="*/ 108509 w 203539"/>
              <a:gd name="connsiteY3" fmla="*/ 16858 h 113962"/>
              <a:gd name="connsiteX4" fmla="*/ 152992 w 203539"/>
              <a:gd name="connsiteY4" fmla="*/ 0 h 113962"/>
              <a:gd name="connsiteX5" fmla="*/ 200844 w 203539"/>
              <a:gd name="connsiteY5" fmla="*/ 0 h 113962"/>
              <a:gd name="connsiteX6" fmla="*/ 203540 w 203539"/>
              <a:gd name="connsiteY6" fmla="*/ 2697 h 113962"/>
              <a:gd name="connsiteX7" fmla="*/ 203540 w 203539"/>
              <a:gd name="connsiteY7" fmla="*/ 2697 h 113962"/>
              <a:gd name="connsiteX8" fmla="*/ 200844 w 203539"/>
              <a:gd name="connsiteY8" fmla="*/ 5395 h 113962"/>
              <a:gd name="connsiteX9" fmla="*/ 152992 w 203539"/>
              <a:gd name="connsiteY9" fmla="*/ 5395 h 113962"/>
              <a:gd name="connsiteX10" fmla="*/ 111879 w 203539"/>
              <a:gd name="connsiteY10" fmla="*/ 20904 h 113962"/>
              <a:gd name="connsiteX0" fmla="*/ 111879 w 203540"/>
              <a:gd name="connsiteY0" fmla="*/ 20904 h 113963"/>
              <a:gd name="connsiteX1" fmla="*/ 3370 w 203540"/>
              <a:gd name="connsiteY1" fmla="*/ 113963 h 113963"/>
              <a:gd name="connsiteX2" fmla="*/ 0 w 203540"/>
              <a:gd name="connsiteY2" fmla="*/ 110591 h 113963"/>
              <a:gd name="connsiteX3" fmla="*/ 108509 w 203540"/>
              <a:gd name="connsiteY3" fmla="*/ 16858 h 113963"/>
              <a:gd name="connsiteX4" fmla="*/ 152992 w 203540"/>
              <a:gd name="connsiteY4" fmla="*/ 0 h 113963"/>
              <a:gd name="connsiteX5" fmla="*/ 200844 w 203540"/>
              <a:gd name="connsiteY5" fmla="*/ 0 h 113963"/>
              <a:gd name="connsiteX6" fmla="*/ 203540 w 203540"/>
              <a:gd name="connsiteY6" fmla="*/ 2697 h 113963"/>
              <a:gd name="connsiteX7" fmla="*/ 203540 w 203540"/>
              <a:gd name="connsiteY7" fmla="*/ 2697 h 113963"/>
              <a:gd name="connsiteX8" fmla="*/ 200844 w 203540"/>
              <a:gd name="connsiteY8" fmla="*/ 5395 h 113963"/>
              <a:gd name="connsiteX9" fmla="*/ 152992 w 203540"/>
              <a:gd name="connsiteY9" fmla="*/ 5395 h 113963"/>
              <a:gd name="connsiteX10" fmla="*/ 111879 w 203540"/>
              <a:gd name="connsiteY10" fmla="*/ 20904 h 11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540" h="113963">
                <a:moveTo>
                  <a:pt x="111879" y="20904"/>
                </a:moveTo>
                <a:lnTo>
                  <a:pt x="3370" y="113963"/>
                </a:lnTo>
                <a:lnTo>
                  <a:pt x="0" y="110591"/>
                </a:lnTo>
                <a:lnTo>
                  <a:pt x="108509" y="16858"/>
                </a:lnTo>
                <a:cubicBezTo>
                  <a:pt x="120641" y="6069"/>
                  <a:pt x="136816" y="0"/>
                  <a:pt x="152992" y="0"/>
                </a:cubicBezTo>
                <a:lnTo>
                  <a:pt x="200844" y="0"/>
                </a:lnTo>
                <a:cubicBezTo>
                  <a:pt x="202192" y="0"/>
                  <a:pt x="203540" y="1349"/>
                  <a:pt x="203540" y="2697"/>
                </a:cubicBezTo>
                <a:lnTo>
                  <a:pt x="203540" y="2697"/>
                </a:lnTo>
                <a:cubicBezTo>
                  <a:pt x="203540" y="4046"/>
                  <a:pt x="202192" y="5395"/>
                  <a:pt x="200844" y="5395"/>
                </a:cubicBezTo>
                <a:lnTo>
                  <a:pt x="152992" y="5395"/>
                </a:lnTo>
                <a:cubicBezTo>
                  <a:pt x="138164" y="5395"/>
                  <a:pt x="123337" y="10789"/>
                  <a:pt x="111879" y="20904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D6355B35-B876-5BA5-758B-614F98BB318C}"/>
              </a:ext>
            </a:extLst>
          </p:cNvPr>
          <p:cNvSpPr/>
          <p:nvPr/>
        </p:nvSpPr>
        <p:spPr>
          <a:xfrm>
            <a:off x="6381935" y="9040124"/>
            <a:ext cx="1489547" cy="838937"/>
          </a:xfrm>
          <a:custGeom>
            <a:avLst/>
            <a:gdLst>
              <a:gd name="connsiteX0" fmla="*/ 108509 w 203539"/>
              <a:gd name="connsiteY0" fmla="*/ 97104 h 114637"/>
              <a:gd name="connsiteX1" fmla="*/ 0 w 203539"/>
              <a:gd name="connsiteY1" fmla="*/ 3372 h 114637"/>
              <a:gd name="connsiteX2" fmla="*/ 3370 w 203539"/>
              <a:gd name="connsiteY2" fmla="*/ 0 h 114637"/>
              <a:gd name="connsiteX3" fmla="*/ 111879 w 203539"/>
              <a:gd name="connsiteY3" fmla="*/ 93733 h 114637"/>
              <a:gd name="connsiteX4" fmla="*/ 152992 w 203539"/>
              <a:gd name="connsiteY4" fmla="*/ 109243 h 114637"/>
              <a:gd name="connsiteX5" fmla="*/ 200844 w 203539"/>
              <a:gd name="connsiteY5" fmla="*/ 109243 h 114637"/>
              <a:gd name="connsiteX6" fmla="*/ 203540 w 203539"/>
              <a:gd name="connsiteY6" fmla="*/ 111940 h 114637"/>
              <a:gd name="connsiteX7" fmla="*/ 203540 w 203539"/>
              <a:gd name="connsiteY7" fmla="*/ 111940 h 114637"/>
              <a:gd name="connsiteX8" fmla="*/ 200844 w 203539"/>
              <a:gd name="connsiteY8" fmla="*/ 114637 h 114637"/>
              <a:gd name="connsiteX9" fmla="*/ 152992 w 203539"/>
              <a:gd name="connsiteY9" fmla="*/ 114637 h 114637"/>
              <a:gd name="connsiteX10" fmla="*/ 108509 w 203539"/>
              <a:gd name="connsiteY10" fmla="*/ 97779 h 114637"/>
              <a:gd name="connsiteX0" fmla="*/ 108509 w 203540"/>
              <a:gd name="connsiteY0" fmla="*/ 97779 h 114637"/>
              <a:gd name="connsiteX1" fmla="*/ 0 w 203540"/>
              <a:gd name="connsiteY1" fmla="*/ 3372 h 114637"/>
              <a:gd name="connsiteX2" fmla="*/ 3370 w 203540"/>
              <a:gd name="connsiteY2" fmla="*/ 0 h 114637"/>
              <a:gd name="connsiteX3" fmla="*/ 111879 w 203540"/>
              <a:gd name="connsiteY3" fmla="*/ 93733 h 114637"/>
              <a:gd name="connsiteX4" fmla="*/ 152992 w 203540"/>
              <a:gd name="connsiteY4" fmla="*/ 109243 h 114637"/>
              <a:gd name="connsiteX5" fmla="*/ 200844 w 203540"/>
              <a:gd name="connsiteY5" fmla="*/ 109243 h 114637"/>
              <a:gd name="connsiteX6" fmla="*/ 203540 w 203540"/>
              <a:gd name="connsiteY6" fmla="*/ 111940 h 114637"/>
              <a:gd name="connsiteX7" fmla="*/ 203540 w 203540"/>
              <a:gd name="connsiteY7" fmla="*/ 111940 h 114637"/>
              <a:gd name="connsiteX8" fmla="*/ 200844 w 203540"/>
              <a:gd name="connsiteY8" fmla="*/ 114637 h 114637"/>
              <a:gd name="connsiteX9" fmla="*/ 152992 w 203540"/>
              <a:gd name="connsiteY9" fmla="*/ 114637 h 114637"/>
              <a:gd name="connsiteX10" fmla="*/ 108509 w 203540"/>
              <a:gd name="connsiteY10" fmla="*/ 97779 h 11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540" h="114637">
                <a:moveTo>
                  <a:pt x="108509" y="97779"/>
                </a:moveTo>
                <a:lnTo>
                  <a:pt x="0" y="3372"/>
                </a:lnTo>
                <a:lnTo>
                  <a:pt x="3370" y="0"/>
                </a:lnTo>
                <a:lnTo>
                  <a:pt x="111879" y="93733"/>
                </a:lnTo>
                <a:cubicBezTo>
                  <a:pt x="123337" y="103848"/>
                  <a:pt x="138164" y="109243"/>
                  <a:pt x="152992" y="109243"/>
                </a:cubicBezTo>
                <a:lnTo>
                  <a:pt x="200844" y="109243"/>
                </a:lnTo>
                <a:cubicBezTo>
                  <a:pt x="202192" y="109243"/>
                  <a:pt x="203540" y="110591"/>
                  <a:pt x="203540" y="111940"/>
                </a:cubicBezTo>
                <a:lnTo>
                  <a:pt x="203540" y="111940"/>
                </a:lnTo>
                <a:cubicBezTo>
                  <a:pt x="203540" y="113289"/>
                  <a:pt x="202192" y="114637"/>
                  <a:pt x="200844" y="114637"/>
                </a:cubicBezTo>
                <a:lnTo>
                  <a:pt x="152992" y="114637"/>
                </a:lnTo>
                <a:cubicBezTo>
                  <a:pt x="136816" y="114637"/>
                  <a:pt x="120641" y="108568"/>
                  <a:pt x="108509" y="97779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290F34A1-C031-E24A-E246-DD8044254332}"/>
              </a:ext>
            </a:extLst>
          </p:cNvPr>
          <p:cNvSpPr/>
          <p:nvPr/>
        </p:nvSpPr>
        <p:spPr>
          <a:xfrm>
            <a:off x="6391801" y="8501678"/>
            <a:ext cx="1479682" cy="755149"/>
          </a:xfrm>
          <a:custGeom>
            <a:avLst/>
            <a:gdLst>
              <a:gd name="connsiteX0" fmla="*/ 117271 w 202191"/>
              <a:gd name="connsiteY0" fmla="*/ 84292 h 89012"/>
              <a:gd name="connsiteX1" fmla="*/ 0 w 202191"/>
              <a:gd name="connsiteY1" fmla="*/ 47204 h 89012"/>
              <a:gd name="connsiteX2" fmla="*/ 1348 w 202191"/>
              <a:gd name="connsiteY2" fmla="*/ 43832 h 89012"/>
              <a:gd name="connsiteX3" fmla="*/ 0 w 202191"/>
              <a:gd name="connsiteY3" fmla="*/ 40460 h 89012"/>
              <a:gd name="connsiteX4" fmla="*/ 117271 w 202191"/>
              <a:gd name="connsiteY4" fmla="*/ 3372 h 89012"/>
              <a:gd name="connsiteX5" fmla="*/ 137490 w 202191"/>
              <a:gd name="connsiteY5" fmla="*/ 0 h 89012"/>
              <a:gd name="connsiteX6" fmla="*/ 199496 w 202191"/>
              <a:gd name="connsiteY6" fmla="*/ 0 h 89012"/>
              <a:gd name="connsiteX7" fmla="*/ 202192 w 202191"/>
              <a:gd name="connsiteY7" fmla="*/ 2697 h 89012"/>
              <a:gd name="connsiteX8" fmla="*/ 202192 w 202191"/>
              <a:gd name="connsiteY8" fmla="*/ 2697 h 89012"/>
              <a:gd name="connsiteX9" fmla="*/ 199496 w 202191"/>
              <a:gd name="connsiteY9" fmla="*/ 5395 h 89012"/>
              <a:gd name="connsiteX10" fmla="*/ 137490 w 202191"/>
              <a:gd name="connsiteY10" fmla="*/ 5395 h 89012"/>
              <a:gd name="connsiteX11" fmla="*/ 118619 w 202191"/>
              <a:gd name="connsiteY11" fmla="*/ 8092 h 89012"/>
              <a:gd name="connsiteX12" fmla="*/ 4718 w 202191"/>
              <a:gd name="connsiteY12" fmla="*/ 44506 h 89012"/>
              <a:gd name="connsiteX13" fmla="*/ 118619 w 202191"/>
              <a:gd name="connsiteY13" fmla="*/ 80920 h 89012"/>
              <a:gd name="connsiteX14" fmla="*/ 137490 w 202191"/>
              <a:gd name="connsiteY14" fmla="*/ 83618 h 89012"/>
              <a:gd name="connsiteX15" fmla="*/ 199496 w 202191"/>
              <a:gd name="connsiteY15" fmla="*/ 83618 h 89012"/>
              <a:gd name="connsiteX16" fmla="*/ 202192 w 202191"/>
              <a:gd name="connsiteY16" fmla="*/ 86315 h 89012"/>
              <a:gd name="connsiteX17" fmla="*/ 202192 w 202191"/>
              <a:gd name="connsiteY17" fmla="*/ 86315 h 89012"/>
              <a:gd name="connsiteX18" fmla="*/ 199496 w 202191"/>
              <a:gd name="connsiteY18" fmla="*/ 89012 h 89012"/>
              <a:gd name="connsiteX19" fmla="*/ 137490 w 202191"/>
              <a:gd name="connsiteY19" fmla="*/ 89012 h 89012"/>
              <a:gd name="connsiteX20" fmla="*/ 117271 w 202191"/>
              <a:gd name="connsiteY20" fmla="*/ 85641 h 89012"/>
              <a:gd name="connsiteX0" fmla="*/ 117271 w 202192"/>
              <a:gd name="connsiteY0" fmla="*/ 85641 h 89012"/>
              <a:gd name="connsiteX1" fmla="*/ 0 w 202192"/>
              <a:gd name="connsiteY1" fmla="*/ 47204 h 89012"/>
              <a:gd name="connsiteX2" fmla="*/ 1348 w 202192"/>
              <a:gd name="connsiteY2" fmla="*/ 43832 h 89012"/>
              <a:gd name="connsiteX3" fmla="*/ 0 w 202192"/>
              <a:gd name="connsiteY3" fmla="*/ 40460 h 89012"/>
              <a:gd name="connsiteX4" fmla="*/ 117271 w 202192"/>
              <a:gd name="connsiteY4" fmla="*/ 3372 h 89012"/>
              <a:gd name="connsiteX5" fmla="*/ 137490 w 202192"/>
              <a:gd name="connsiteY5" fmla="*/ 0 h 89012"/>
              <a:gd name="connsiteX6" fmla="*/ 199496 w 202192"/>
              <a:gd name="connsiteY6" fmla="*/ 0 h 89012"/>
              <a:gd name="connsiteX7" fmla="*/ 202192 w 202192"/>
              <a:gd name="connsiteY7" fmla="*/ 2697 h 89012"/>
              <a:gd name="connsiteX8" fmla="*/ 202192 w 202192"/>
              <a:gd name="connsiteY8" fmla="*/ 2697 h 89012"/>
              <a:gd name="connsiteX9" fmla="*/ 199496 w 202192"/>
              <a:gd name="connsiteY9" fmla="*/ 5395 h 89012"/>
              <a:gd name="connsiteX10" fmla="*/ 137490 w 202192"/>
              <a:gd name="connsiteY10" fmla="*/ 5395 h 89012"/>
              <a:gd name="connsiteX11" fmla="*/ 118619 w 202192"/>
              <a:gd name="connsiteY11" fmla="*/ 8092 h 89012"/>
              <a:gd name="connsiteX12" fmla="*/ 4718 w 202192"/>
              <a:gd name="connsiteY12" fmla="*/ 44506 h 89012"/>
              <a:gd name="connsiteX13" fmla="*/ 118619 w 202192"/>
              <a:gd name="connsiteY13" fmla="*/ 80920 h 89012"/>
              <a:gd name="connsiteX14" fmla="*/ 137490 w 202192"/>
              <a:gd name="connsiteY14" fmla="*/ 83618 h 89012"/>
              <a:gd name="connsiteX15" fmla="*/ 199496 w 202192"/>
              <a:gd name="connsiteY15" fmla="*/ 83618 h 89012"/>
              <a:gd name="connsiteX16" fmla="*/ 202192 w 202192"/>
              <a:gd name="connsiteY16" fmla="*/ 86315 h 89012"/>
              <a:gd name="connsiteX17" fmla="*/ 202192 w 202192"/>
              <a:gd name="connsiteY17" fmla="*/ 86315 h 89012"/>
              <a:gd name="connsiteX18" fmla="*/ 199496 w 202192"/>
              <a:gd name="connsiteY18" fmla="*/ 89012 h 89012"/>
              <a:gd name="connsiteX19" fmla="*/ 137490 w 202192"/>
              <a:gd name="connsiteY19" fmla="*/ 89012 h 89012"/>
              <a:gd name="connsiteX20" fmla="*/ 117271 w 202192"/>
              <a:gd name="connsiteY20" fmla="*/ 85641 h 8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2192" h="89012">
                <a:moveTo>
                  <a:pt x="117271" y="85641"/>
                </a:moveTo>
                <a:lnTo>
                  <a:pt x="0" y="47204"/>
                </a:lnTo>
                <a:lnTo>
                  <a:pt x="1348" y="43832"/>
                </a:lnTo>
                <a:lnTo>
                  <a:pt x="0" y="40460"/>
                </a:lnTo>
                <a:lnTo>
                  <a:pt x="117271" y="3372"/>
                </a:lnTo>
                <a:cubicBezTo>
                  <a:pt x="124011" y="1349"/>
                  <a:pt x="130751" y="0"/>
                  <a:pt x="137490" y="0"/>
                </a:cubicBezTo>
                <a:lnTo>
                  <a:pt x="199496" y="0"/>
                </a:lnTo>
                <a:cubicBezTo>
                  <a:pt x="200844" y="0"/>
                  <a:pt x="202192" y="1349"/>
                  <a:pt x="202192" y="2697"/>
                </a:cubicBezTo>
                <a:lnTo>
                  <a:pt x="202192" y="2697"/>
                </a:lnTo>
                <a:cubicBezTo>
                  <a:pt x="202192" y="4046"/>
                  <a:pt x="200844" y="5395"/>
                  <a:pt x="199496" y="5395"/>
                </a:cubicBezTo>
                <a:lnTo>
                  <a:pt x="137490" y="5395"/>
                </a:lnTo>
                <a:cubicBezTo>
                  <a:pt x="130751" y="5395"/>
                  <a:pt x="124685" y="6069"/>
                  <a:pt x="118619" y="8092"/>
                </a:cubicBezTo>
                <a:lnTo>
                  <a:pt x="4718" y="44506"/>
                </a:lnTo>
                <a:lnTo>
                  <a:pt x="118619" y="80920"/>
                </a:lnTo>
                <a:cubicBezTo>
                  <a:pt x="124685" y="82943"/>
                  <a:pt x="131425" y="83618"/>
                  <a:pt x="137490" y="83618"/>
                </a:cubicBezTo>
                <a:lnTo>
                  <a:pt x="199496" y="83618"/>
                </a:lnTo>
                <a:cubicBezTo>
                  <a:pt x="200844" y="83618"/>
                  <a:pt x="202192" y="84966"/>
                  <a:pt x="202192" y="86315"/>
                </a:cubicBezTo>
                <a:lnTo>
                  <a:pt x="202192" y="86315"/>
                </a:lnTo>
                <a:cubicBezTo>
                  <a:pt x="202192" y="87664"/>
                  <a:pt x="200844" y="89012"/>
                  <a:pt x="199496" y="89012"/>
                </a:cubicBezTo>
                <a:lnTo>
                  <a:pt x="137490" y="89012"/>
                </a:lnTo>
                <a:cubicBezTo>
                  <a:pt x="130751" y="89012"/>
                  <a:pt x="123337" y="87664"/>
                  <a:pt x="117271" y="85641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0E797E5D-71E7-AB32-10F7-E30F90EAF766}"/>
              </a:ext>
            </a:extLst>
          </p:cNvPr>
          <p:cNvSpPr/>
          <p:nvPr/>
        </p:nvSpPr>
        <p:spPr>
          <a:xfrm>
            <a:off x="5259846" y="8237111"/>
            <a:ext cx="1602987" cy="1149188"/>
          </a:xfrm>
          <a:prstGeom prst="roundRect">
            <a:avLst>
              <a:gd name="adj" fmla="val 4289"/>
            </a:avLst>
          </a:pr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D1460B-8F15-ACFD-EBC0-5915FAF31757}"/>
              </a:ext>
            </a:extLst>
          </p:cNvPr>
          <p:cNvSpPr txBox="1"/>
          <p:nvPr/>
        </p:nvSpPr>
        <p:spPr>
          <a:xfrm>
            <a:off x="5362481" y="8556818"/>
            <a:ext cx="1397716" cy="5539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1500" b="1" noProof="1">
                <a:solidFill>
                  <a:schemeClr val="bg1"/>
                </a:solidFill>
              </a:rPr>
              <a:t>Program outcomes</a:t>
            </a:r>
          </a:p>
        </p:txBody>
      </p:sp>
    </p:spTree>
    <p:extLst>
      <p:ext uri="{BB962C8B-B14F-4D97-AF65-F5344CB8AC3E}">
        <p14:creationId xmlns:p14="http://schemas.microsoft.com/office/powerpoint/2010/main" val="27376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203793-6DBA-1EA8-6104-9246E13D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0" y="673100"/>
            <a:ext cx="4673600" cy="549884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2800" dirty="0">
                <a:solidFill>
                  <a:schemeClr val="dk1"/>
                </a:solidFill>
              </a:rPr>
              <a:t>Program Outcomes:</a:t>
            </a:r>
          </a:p>
        </p:txBody>
      </p:sp>
      <p:pic>
        <p:nvPicPr>
          <p:cNvPr id="9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6540236-B41C-22B0-EC36-F7FDAC53C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605412" y="457821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oogle Shape;443;p44">
            <a:extLst>
              <a:ext uri="{FF2B5EF4-FFF2-40B4-BE49-F238E27FC236}">
                <a16:creationId xmlns:a16="http://schemas.microsoft.com/office/drawing/2014/main" id="{7FFCAAC4-E505-7D1C-5688-8B4889BFF635}"/>
              </a:ext>
            </a:extLst>
          </p:cNvPr>
          <p:cNvGrpSpPr/>
          <p:nvPr/>
        </p:nvGrpSpPr>
        <p:grpSpPr>
          <a:xfrm>
            <a:off x="-4300" y="1301600"/>
            <a:ext cx="12183608" cy="5004101"/>
            <a:chOff x="-1284" y="69700"/>
            <a:chExt cx="9290554" cy="5004101"/>
          </a:xfrm>
        </p:grpSpPr>
        <p:pic>
          <p:nvPicPr>
            <p:cNvPr id="11" name="Google Shape;444;p44">
              <a:extLst>
                <a:ext uri="{FF2B5EF4-FFF2-40B4-BE49-F238E27FC236}">
                  <a16:creationId xmlns:a16="http://schemas.microsoft.com/office/drawing/2014/main" id="{969DD07F-BBA7-FC4B-A508-AF02B147A68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400" r="83035" b="-1399"/>
            <a:stretch/>
          </p:blipFill>
          <p:spPr>
            <a:xfrm>
              <a:off x="8155794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445;p44">
              <a:extLst>
                <a:ext uri="{FF2B5EF4-FFF2-40B4-BE49-F238E27FC236}">
                  <a16:creationId xmlns:a16="http://schemas.microsoft.com/office/drawing/2014/main" id="{A33FA2ED-B776-F131-C6F8-4711AF4A9E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400" r="83035" b="-1399"/>
            <a:stretch/>
          </p:blipFill>
          <p:spPr>
            <a:xfrm rot="10800000">
              <a:off x="-1284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442;p44">
            <a:extLst>
              <a:ext uri="{FF2B5EF4-FFF2-40B4-BE49-F238E27FC236}">
                <a16:creationId xmlns:a16="http://schemas.microsoft.com/office/drawing/2014/main" id="{42058DBA-A804-3809-4CA0-FB3F772C58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097" r="5042" b="2954"/>
          <a:stretch/>
        </p:blipFill>
        <p:spPr>
          <a:xfrm flipH="1">
            <a:off x="8101238" y="822175"/>
            <a:ext cx="3716124" cy="9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31569FE-363B-CF4F-F1E3-1784FCCC7900}"/>
              </a:ext>
            </a:extLst>
          </p:cNvPr>
          <p:cNvGrpSpPr/>
          <p:nvPr/>
        </p:nvGrpSpPr>
        <p:grpSpPr>
          <a:xfrm>
            <a:off x="4251195" y="2695717"/>
            <a:ext cx="1489547" cy="1875267"/>
            <a:chOff x="4007745" y="2336256"/>
            <a:chExt cx="1763803" cy="2220541"/>
          </a:xfrm>
          <a:solidFill>
            <a:schemeClr val="tx1"/>
          </a:solidFill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6246987-64F0-72EB-6115-2A52572FD0BF}"/>
                </a:ext>
              </a:extLst>
            </p:cNvPr>
            <p:cNvSpPr/>
            <p:nvPr/>
          </p:nvSpPr>
          <p:spPr>
            <a:xfrm>
              <a:off x="4007745" y="2336256"/>
              <a:ext cx="1763803" cy="987562"/>
            </a:xfrm>
            <a:custGeom>
              <a:avLst/>
              <a:gdLst>
                <a:gd name="connsiteX0" fmla="*/ 91660 w 203539"/>
                <a:gd name="connsiteY0" fmla="*/ 20230 h 113962"/>
                <a:gd name="connsiteX1" fmla="*/ 200170 w 203539"/>
                <a:gd name="connsiteY1" fmla="*/ 113963 h 113962"/>
                <a:gd name="connsiteX2" fmla="*/ 203540 w 203539"/>
                <a:gd name="connsiteY2" fmla="*/ 110591 h 113962"/>
                <a:gd name="connsiteX3" fmla="*/ 95030 w 203539"/>
                <a:gd name="connsiteY3" fmla="*/ 16858 h 113962"/>
                <a:gd name="connsiteX4" fmla="*/ 50548 w 203539"/>
                <a:gd name="connsiteY4" fmla="*/ 0 h 113962"/>
                <a:gd name="connsiteX5" fmla="*/ 2696 w 203539"/>
                <a:gd name="connsiteY5" fmla="*/ 0 h 113962"/>
                <a:gd name="connsiteX6" fmla="*/ 0 w 203539"/>
                <a:gd name="connsiteY6" fmla="*/ 2697 h 113962"/>
                <a:gd name="connsiteX7" fmla="*/ 0 w 203539"/>
                <a:gd name="connsiteY7" fmla="*/ 2697 h 113962"/>
                <a:gd name="connsiteX8" fmla="*/ 2696 w 203539"/>
                <a:gd name="connsiteY8" fmla="*/ 5395 h 113962"/>
                <a:gd name="connsiteX9" fmla="*/ 50548 w 203539"/>
                <a:gd name="connsiteY9" fmla="*/ 5395 h 113962"/>
                <a:gd name="connsiteX10" fmla="*/ 91660 w 203539"/>
                <a:gd name="connsiteY10" fmla="*/ 20904 h 113962"/>
                <a:gd name="connsiteX0" fmla="*/ 91660 w 203540"/>
                <a:gd name="connsiteY0" fmla="*/ 20904 h 113963"/>
                <a:gd name="connsiteX1" fmla="*/ 200170 w 203540"/>
                <a:gd name="connsiteY1" fmla="*/ 113963 h 113963"/>
                <a:gd name="connsiteX2" fmla="*/ 203540 w 203540"/>
                <a:gd name="connsiteY2" fmla="*/ 110591 h 113963"/>
                <a:gd name="connsiteX3" fmla="*/ 95030 w 203540"/>
                <a:gd name="connsiteY3" fmla="*/ 16858 h 113963"/>
                <a:gd name="connsiteX4" fmla="*/ 50548 w 203540"/>
                <a:gd name="connsiteY4" fmla="*/ 0 h 113963"/>
                <a:gd name="connsiteX5" fmla="*/ 2696 w 203540"/>
                <a:gd name="connsiteY5" fmla="*/ 0 h 113963"/>
                <a:gd name="connsiteX6" fmla="*/ 0 w 203540"/>
                <a:gd name="connsiteY6" fmla="*/ 2697 h 113963"/>
                <a:gd name="connsiteX7" fmla="*/ 0 w 203540"/>
                <a:gd name="connsiteY7" fmla="*/ 2697 h 113963"/>
                <a:gd name="connsiteX8" fmla="*/ 2696 w 203540"/>
                <a:gd name="connsiteY8" fmla="*/ 5395 h 113963"/>
                <a:gd name="connsiteX9" fmla="*/ 50548 w 203540"/>
                <a:gd name="connsiteY9" fmla="*/ 5395 h 113963"/>
                <a:gd name="connsiteX10" fmla="*/ 91660 w 203540"/>
                <a:gd name="connsiteY10" fmla="*/ 20904 h 113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40" h="113963">
                  <a:moveTo>
                    <a:pt x="91660" y="20904"/>
                  </a:moveTo>
                  <a:lnTo>
                    <a:pt x="200170" y="113963"/>
                  </a:lnTo>
                  <a:lnTo>
                    <a:pt x="203540" y="110591"/>
                  </a:lnTo>
                  <a:lnTo>
                    <a:pt x="95030" y="16858"/>
                  </a:lnTo>
                  <a:cubicBezTo>
                    <a:pt x="82899" y="6069"/>
                    <a:pt x="66723" y="0"/>
                    <a:pt x="50548" y="0"/>
                  </a:cubicBezTo>
                  <a:lnTo>
                    <a:pt x="2696" y="0"/>
                  </a:lnTo>
                  <a:cubicBezTo>
                    <a:pt x="1348" y="0"/>
                    <a:pt x="0" y="1349"/>
                    <a:pt x="0" y="2697"/>
                  </a:cubicBezTo>
                  <a:lnTo>
                    <a:pt x="0" y="2697"/>
                  </a:lnTo>
                  <a:cubicBezTo>
                    <a:pt x="0" y="4046"/>
                    <a:pt x="1348" y="5395"/>
                    <a:pt x="2696" y="5395"/>
                  </a:cubicBezTo>
                  <a:lnTo>
                    <a:pt x="50548" y="5395"/>
                  </a:lnTo>
                  <a:cubicBezTo>
                    <a:pt x="65375" y="5395"/>
                    <a:pt x="80203" y="10789"/>
                    <a:pt x="91660" y="2090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EA35ACB-E174-BAF1-16F6-4B2919D82992}"/>
                </a:ext>
              </a:extLst>
            </p:cNvPr>
            <p:cNvSpPr/>
            <p:nvPr/>
          </p:nvSpPr>
          <p:spPr>
            <a:xfrm>
              <a:off x="4007745" y="3563395"/>
              <a:ext cx="1763803" cy="993402"/>
            </a:xfrm>
            <a:custGeom>
              <a:avLst/>
              <a:gdLst>
                <a:gd name="connsiteX0" fmla="*/ 95030 w 203539"/>
                <a:gd name="connsiteY0" fmla="*/ 97104 h 114637"/>
                <a:gd name="connsiteX1" fmla="*/ 203540 w 203539"/>
                <a:gd name="connsiteY1" fmla="*/ 3372 h 114637"/>
                <a:gd name="connsiteX2" fmla="*/ 200170 w 203539"/>
                <a:gd name="connsiteY2" fmla="*/ 0 h 114637"/>
                <a:gd name="connsiteX3" fmla="*/ 91660 w 203539"/>
                <a:gd name="connsiteY3" fmla="*/ 93733 h 114637"/>
                <a:gd name="connsiteX4" fmla="*/ 50548 w 203539"/>
                <a:gd name="connsiteY4" fmla="*/ 109243 h 114637"/>
                <a:gd name="connsiteX5" fmla="*/ 2696 w 203539"/>
                <a:gd name="connsiteY5" fmla="*/ 109243 h 114637"/>
                <a:gd name="connsiteX6" fmla="*/ 0 w 203539"/>
                <a:gd name="connsiteY6" fmla="*/ 111940 h 114637"/>
                <a:gd name="connsiteX7" fmla="*/ 0 w 203539"/>
                <a:gd name="connsiteY7" fmla="*/ 111940 h 114637"/>
                <a:gd name="connsiteX8" fmla="*/ 2696 w 203539"/>
                <a:gd name="connsiteY8" fmla="*/ 114637 h 114637"/>
                <a:gd name="connsiteX9" fmla="*/ 50548 w 203539"/>
                <a:gd name="connsiteY9" fmla="*/ 114637 h 114637"/>
                <a:gd name="connsiteX10" fmla="*/ 95030 w 203539"/>
                <a:gd name="connsiteY10" fmla="*/ 97779 h 114637"/>
                <a:gd name="connsiteX0" fmla="*/ 95030 w 203540"/>
                <a:gd name="connsiteY0" fmla="*/ 97779 h 114637"/>
                <a:gd name="connsiteX1" fmla="*/ 203540 w 203540"/>
                <a:gd name="connsiteY1" fmla="*/ 3372 h 114637"/>
                <a:gd name="connsiteX2" fmla="*/ 200170 w 203540"/>
                <a:gd name="connsiteY2" fmla="*/ 0 h 114637"/>
                <a:gd name="connsiteX3" fmla="*/ 91660 w 203540"/>
                <a:gd name="connsiteY3" fmla="*/ 93733 h 114637"/>
                <a:gd name="connsiteX4" fmla="*/ 50548 w 203540"/>
                <a:gd name="connsiteY4" fmla="*/ 109243 h 114637"/>
                <a:gd name="connsiteX5" fmla="*/ 2696 w 203540"/>
                <a:gd name="connsiteY5" fmla="*/ 109243 h 114637"/>
                <a:gd name="connsiteX6" fmla="*/ 0 w 203540"/>
                <a:gd name="connsiteY6" fmla="*/ 111940 h 114637"/>
                <a:gd name="connsiteX7" fmla="*/ 0 w 203540"/>
                <a:gd name="connsiteY7" fmla="*/ 111940 h 114637"/>
                <a:gd name="connsiteX8" fmla="*/ 2696 w 203540"/>
                <a:gd name="connsiteY8" fmla="*/ 114637 h 114637"/>
                <a:gd name="connsiteX9" fmla="*/ 50548 w 203540"/>
                <a:gd name="connsiteY9" fmla="*/ 114637 h 114637"/>
                <a:gd name="connsiteX10" fmla="*/ 95030 w 203540"/>
                <a:gd name="connsiteY10" fmla="*/ 97779 h 1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40" h="114637">
                  <a:moveTo>
                    <a:pt x="95030" y="97779"/>
                  </a:moveTo>
                  <a:lnTo>
                    <a:pt x="203540" y="3372"/>
                  </a:lnTo>
                  <a:lnTo>
                    <a:pt x="200170" y="0"/>
                  </a:lnTo>
                  <a:lnTo>
                    <a:pt x="91660" y="93733"/>
                  </a:lnTo>
                  <a:cubicBezTo>
                    <a:pt x="80203" y="103848"/>
                    <a:pt x="65375" y="109243"/>
                    <a:pt x="50548" y="109243"/>
                  </a:cubicBezTo>
                  <a:lnTo>
                    <a:pt x="2696" y="109243"/>
                  </a:lnTo>
                  <a:cubicBezTo>
                    <a:pt x="1348" y="109243"/>
                    <a:pt x="0" y="110591"/>
                    <a:pt x="0" y="111940"/>
                  </a:cubicBezTo>
                  <a:lnTo>
                    <a:pt x="0" y="111940"/>
                  </a:lnTo>
                  <a:cubicBezTo>
                    <a:pt x="0" y="113289"/>
                    <a:pt x="1348" y="114637"/>
                    <a:pt x="2696" y="114637"/>
                  </a:cubicBezTo>
                  <a:lnTo>
                    <a:pt x="50548" y="114637"/>
                  </a:lnTo>
                  <a:cubicBezTo>
                    <a:pt x="66723" y="114637"/>
                    <a:pt x="82899" y="108568"/>
                    <a:pt x="95030" y="977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290D8691-78C9-C929-4628-BF17D4CDDE5B}"/>
                </a:ext>
              </a:extLst>
            </p:cNvPr>
            <p:cNvSpPr/>
            <p:nvPr/>
          </p:nvSpPr>
          <p:spPr>
            <a:xfrm>
              <a:off x="4013587" y="3066698"/>
              <a:ext cx="1752122" cy="771345"/>
            </a:xfrm>
            <a:custGeom>
              <a:avLst/>
              <a:gdLst>
                <a:gd name="connsiteX0" fmla="*/ 84920 w 202191"/>
                <a:gd name="connsiteY0" fmla="*/ 84292 h 89012"/>
                <a:gd name="connsiteX1" fmla="*/ 202192 w 202191"/>
                <a:gd name="connsiteY1" fmla="*/ 47204 h 89012"/>
                <a:gd name="connsiteX2" fmla="*/ 200844 w 202191"/>
                <a:gd name="connsiteY2" fmla="*/ 43832 h 89012"/>
                <a:gd name="connsiteX3" fmla="*/ 202192 w 202191"/>
                <a:gd name="connsiteY3" fmla="*/ 40460 h 89012"/>
                <a:gd name="connsiteX4" fmla="*/ 84920 w 202191"/>
                <a:gd name="connsiteY4" fmla="*/ 3372 h 89012"/>
                <a:gd name="connsiteX5" fmla="*/ 64701 w 202191"/>
                <a:gd name="connsiteY5" fmla="*/ 0 h 89012"/>
                <a:gd name="connsiteX6" fmla="*/ 2696 w 202191"/>
                <a:gd name="connsiteY6" fmla="*/ 0 h 89012"/>
                <a:gd name="connsiteX7" fmla="*/ 0 w 202191"/>
                <a:gd name="connsiteY7" fmla="*/ 2697 h 89012"/>
                <a:gd name="connsiteX8" fmla="*/ 0 w 202191"/>
                <a:gd name="connsiteY8" fmla="*/ 2697 h 89012"/>
                <a:gd name="connsiteX9" fmla="*/ 2696 w 202191"/>
                <a:gd name="connsiteY9" fmla="*/ 5395 h 89012"/>
                <a:gd name="connsiteX10" fmla="*/ 64701 w 202191"/>
                <a:gd name="connsiteY10" fmla="*/ 5395 h 89012"/>
                <a:gd name="connsiteX11" fmla="*/ 83573 w 202191"/>
                <a:gd name="connsiteY11" fmla="*/ 8092 h 89012"/>
                <a:gd name="connsiteX12" fmla="*/ 197474 w 202191"/>
                <a:gd name="connsiteY12" fmla="*/ 44506 h 89012"/>
                <a:gd name="connsiteX13" fmla="*/ 83573 w 202191"/>
                <a:gd name="connsiteY13" fmla="*/ 80920 h 89012"/>
                <a:gd name="connsiteX14" fmla="*/ 64701 w 202191"/>
                <a:gd name="connsiteY14" fmla="*/ 83618 h 89012"/>
                <a:gd name="connsiteX15" fmla="*/ 2696 w 202191"/>
                <a:gd name="connsiteY15" fmla="*/ 83618 h 89012"/>
                <a:gd name="connsiteX16" fmla="*/ 0 w 202191"/>
                <a:gd name="connsiteY16" fmla="*/ 86315 h 89012"/>
                <a:gd name="connsiteX17" fmla="*/ 0 w 202191"/>
                <a:gd name="connsiteY17" fmla="*/ 86315 h 89012"/>
                <a:gd name="connsiteX18" fmla="*/ 2696 w 202191"/>
                <a:gd name="connsiteY18" fmla="*/ 89012 h 89012"/>
                <a:gd name="connsiteX19" fmla="*/ 64701 w 202191"/>
                <a:gd name="connsiteY19" fmla="*/ 89012 h 89012"/>
                <a:gd name="connsiteX20" fmla="*/ 84920 w 202191"/>
                <a:gd name="connsiteY20" fmla="*/ 85641 h 89012"/>
                <a:gd name="connsiteX0" fmla="*/ 84920 w 202192"/>
                <a:gd name="connsiteY0" fmla="*/ 85641 h 89012"/>
                <a:gd name="connsiteX1" fmla="*/ 202192 w 202192"/>
                <a:gd name="connsiteY1" fmla="*/ 47204 h 89012"/>
                <a:gd name="connsiteX2" fmla="*/ 200844 w 202192"/>
                <a:gd name="connsiteY2" fmla="*/ 43832 h 89012"/>
                <a:gd name="connsiteX3" fmla="*/ 202192 w 202192"/>
                <a:gd name="connsiteY3" fmla="*/ 40460 h 89012"/>
                <a:gd name="connsiteX4" fmla="*/ 84920 w 202192"/>
                <a:gd name="connsiteY4" fmla="*/ 3372 h 89012"/>
                <a:gd name="connsiteX5" fmla="*/ 64701 w 202192"/>
                <a:gd name="connsiteY5" fmla="*/ 0 h 89012"/>
                <a:gd name="connsiteX6" fmla="*/ 2696 w 202192"/>
                <a:gd name="connsiteY6" fmla="*/ 0 h 89012"/>
                <a:gd name="connsiteX7" fmla="*/ 0 w 202192"/>
                <a:gd name="connsiteY7" fmla="*/ 2697 h 89012"/>
                <a:gd name="connsiteX8" fmla="*/ 0 w 202192"/>
                <a:gd name="connsiteY8" fmla="*/ 2697 h 89012"/>
                <a:gd name="connsiteX9" fmla="*/ 2696 w 202192"/>
                <a:gd name="connsiteY9" fmla="*/ 5395 h 89012"/>
                <a:gd name="connsiteX10" fmla="*/ 64701 w 202192"/>
                <a:gd name="connsiteY10" fmla="*/ 5395 h 89012"/>
                <a:gd name="connsiteX11" fmla="*/ 83573 w 202192"/>
                <a:gd name="connsiteY11" fmla="*/ 8092 h 89012"/>
                <a:gd name="connsiteX12" fmla="*/ 197474 w 202192"/>
                <a:gd name="connsiteY12" fmla="*/ 44506 h 89012"/>
                <a:gd name="connsiteX13" fmla="*/ 83573 w 202192"/>
                <a:gd name="connsiteY13" fmla="*/ 80920 h 89012"/>
                <a:gd name="connsiteX14" fmla="*/ 64701 w 202192"/>
                <a:gd name="connsiteY14" fmla="*/ 83618 h 89012"/>
                <a:gd name="connsiteX15" fmla="*/ 2696 w 202192"/>
                <a:gd name="connsiteY15" fmla="*/ 83618 h 89012"/>
                <a:gd name="connsiteX16" fmla="*/ 0 w 202192"/>
                <a:gd name="connsiteY16" fmla="*/ 86315 h 89012"/>
                <a:gd name="connsiteX17" fmla="*/ 0 w 202192"/>
                <a:gd name="connsiteY17" fmla="*/ 86315 h 89012"/>
                <a:gd name="connsiteX18" fmla="*/ 2696 w 202192"/>
                <a:gd name="connsiteY18" fmla="*/ 89012 h 89012"/>
                <a:gd name="connsiteX19" fmla="*/ 64701 w 202192"/>
                <a:gd name="connsiteY19" fmla="*/ 89012 h 89012"/>
                <a:gd name="connsiteX20" fmla="*/ 84920 w 202192"/>
                <a:gd name="connsiteY20" fmla="*/ 85641 h 8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2192" h="89012">
                  <a:moveTo>
                    <a:pt x="84920" y="85641"/>
                  </a:moveTo>
                  <a:lnTo>
                    <a:pt x="202192" y="47204"/>
                  </a:lnTo>
                  <a:lnTo>
                    <a:pt x="200844" y="43832"/>
                  </a:lnTo>
                  <a:lnTo>
                    <a:pt x="202192" y="40460"/>
                  </a:lnTo>
                  <a:lnTo>
                    <a:pt x="84920" y="3372"/>
                  </a:lnTo>
                  <a:cubicBezTo>
                    <a:pt x="78181" y="1349"/>
                    <a:pt x="71441" y="0"/>
                    <a:pt x="64701" y="0"/>
                  </a:cubicBezTo>
                  <a:lnTo>
                    <a:pt x="2696" y="0"/>
                  </a:lnTo>
                  <a:cubicBezTo>
                    <a:pt x="1348" y="0"/>
                    <a:pt x="0" y="1349"/>
                    <a:pt x="0" y="2697"/>
                  </a:cubicBezTo>
                  <a:lnTo>
                    <a:pt x="0" y="2697"/>
                  </a:lnTo>
                  <a:cubicBezTo>
                    <a:pt x="0" y="4046"/>
                    <a:pt x="1348" y="5395"/>
                    <a:pt x="2696" y="5395"/>
                  </a:cubicBezTo>
                  <a:lnTo>
                    <a:pt x="64701" y="5395"/>
                  </a:lnTo>
                  <a:cubicBezTo>
                    <a:pt x="71441" y="5395"/>
                    <a:pt x="77507" y="6069"/>
                    <a:pt x="83573" y="8092"/>
                  </a:cubicBezTo>
                  <a:lnTo>
                    <a:pt x="197474" y="44506"/>
                  </a:lnTo>
                  <a:lnTo>
                    <a:pt x="83573" y="80920"/>
                  </a:lnTo>
                  <a:cubicBezTo>
                    <a:pt x="77507" y="82943"/>
                    <a:pt x="70767" y="83618"/>
                    <a:pt x="64701" y="83618"/>
                  </a:cubicBezTo>
                  <a:lnTo>
                    <a:pt x="2696" y="83618"/>
                  </a:lnTo>
                  <a:cubicBezTo>
                    <a:pt x="1348" y="83618"/>
                    <a:pt x="0" y="84966"/>
                    <a:pt x="0" y="86315"/>
                  </a:cubicBezTo>
                  <a:lnTo>
                    <a:pt x="0" y="86315"/>
                  </a:lnTo>
                  <a:cubicBezTo>
                    <a:pt x="0" y="87664"/>
                    <a:pt x="1348" y="89012"/>
                    <a:pt x="2696" y="89012"/>
                  </a:cubicBezTo>
                  <a:lnTo>
                    <a:pt x="64701" y="89012"/>
                  </a:lnTo>
                  <a:cubicBezTo>
                    <a:pt x="71441" y="89012"/>
                    <a:pt x="78855" y="87664"/>
                    <a:pt x="84920" y="856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sp>
        <p:nvSpPr>
          <p:cNvPr id="29" name="Freeform 22">
            <a:extLst>
              <a:ext uri="{FF2B5EF4-FFF2-40B4-BE49-F238E27FC236}">
                <a16:creationId xmlns:a16="http://schemas.microsoft.com/office/drawing/2014/main" id="{029C588C-0F24-A672-82BE-6609A4E785AF}"/>
              </a:ext>
            </a:extLst>
          </p:cNvPr>
          <p:cNvSpPr/>
          <p:nvPr/>
        </p:nvSpPr>
        <p:spPr>
          <a:xfrm>
            <a:off x="6381935" y="2695717"/>
            <a:ext cx="1489547" cy="834005"/>
          </a:xfrm>
          <a:custGeom>
            <a:avLst/>
            <a:gdLst>
              <a:gd name="connsiteX0" fmla="*/ 111879 w 203539"/>
              <a:gd name="connsiteY0" fmla="*/ 20230 h 113962"/>
              <a:gd name="connsiteX1" fmla="*/ 3370 w 203539"/>
              <a:gd name="connsiteY1" fmla="*/ 113963 h 113962"/>
              <a:gd name="connsiteX2" fmla="*/ 0 w 203539"/>
              <a:gd name="connsiteY2" fmla="*/ 110591 h 113962"/>
              <a:gd name="connsiteX3" fmla="*/ 108509 w 203539"/>
              <a:gd name="connsiteY3" fmla="*/ 16858 h 113962"/>
              <a:gd name="connsiteX4" fmla="*/ 152992 w 203539"/>
              <a:gd name="connsiteY4" fmla="*/ 0 h 113962"/>
              <a:gd name="connsiteX5" fmla="*/ 200844 w 203539"/>
              <a:gd name="connsiteY5" fmla="*/ 0 h 113962"/>
              <a:gd name="connsiteX6" fmla="*/ 203540 w 203539"/>
              <a:gd name="connsiteY6" fmla="*/ 2697 h 113962"/>
              <a:gd name="connsiteX7" fmla="*/ 203540 w 203539"/>
              <a:gd name="connsiteY7" fmla="*/ 2697 h 113962"/>
              <a:gd name="connsiteX8" fmla="*/ 200844 w 203539"/>
              <a:gd name="connsiteY8" fmla="*/ 5395 h 113962"/>
              <a:gd name="connsiteX9" fmla="*/ 152992 w 203539"/>
              <a:gd name="connsiteY9" fmla="*/ 5395 h 113962"/>
              <a:gd name="connsiteX10" fmla="*/ 111879 w 203539"/>
              <a:gd name="connsiteY10" fmla="*/ 20904 h 113962"/>
              <a:gd name="connsiteX0" fmla="*/ 111879 w 203540"/>
              <a:gd name="connsiteY0" fmla="*/ 20904 h 113963"/>
              <a:gd name="connsiteX1" fmla="*/ 3370 w 203540"/>
              <a:gd name="connsiteY1" fmla="*/ 113963 h 113963"/>
              <a:gd name="connsiteX2" fmla="*/ 0 w 203540"/>
              <a:gd name="connsiteY2" fmla="*/ 110591 h 113963"/>
              <a:gd name="connsiteX3" fmla="*/ 108509 w 203540"/>
              <a:gd name="connsiteY3" fmla="*/ 16858 h 113963"/>
              <a:gd name="connsiteX4" fmla="*/ 152992 w 203540"/>
              <a:gd name="connsiteY4" fmla="*/ 0 h 113963"/>
              <a:gd name="connsiteX5" fmla="*/ 200844 w 203540"/>
              <a:gd name="connsiteY5" fmla="*/ 0 h 113963"/>
              <a:gd name="connsiteX6" fmla="*/ 203540 w 203540"/>
              <a:gd name="connsiteY6" fmla="*/ 2697 h 113963"/>
              <a:gd name="connsiteX7" fmla="*/ 203540 w 203540"/>
              <a:gd name="connsiteY7" fmla="*/ 2697 h 113963"/>
              <a:gd name="connsiteX8" fmla="*/ 200844 w 203540"/>
              <a:gd name="connsiteY8" fmla="*/ 5395 h 113963"/>
              <a:gd name="connsiteX9" fmla="*/ 152992 w 203540"/>
              <a:gd name="connsiteY9" fmla="*/ 5395 h 113963"/>
              <a:gd name="connsiteX10" fmla="*/ 111879 w 203540"/>
              <a:gd name="connsiteY10" fmla="*/ 20904 h 11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540" h="113963">
                <a:moveTo>
                  <a:pt x="111879" y="20904"/>
                </a:moveTo>
                <a:lnTo>
                  <a:pt x="3370" y="113963"/>
                </a:lnTo>
                <a:lnTo>
                  <a:pt x="0" y="110591"/>
                </a:lnTo>
                <a:lnTo>
                  <a:pt x="108509" y="16858"/>
                </a:lnTo>
                <a:cubicBezTo>
                  <a:pt x="120641" y="6069"/>
                  <a:pt x="136816" y="0"/>
                  <a:pt x="152992" y="0"/>
                </a:cubicBezTo>
                <a:lnTo>
                  <a:pt x="200844" y="0"/>
                </a:lnTo>
                <a:cubicBezTo>
                  <a:pt x="202192" y="0"/>
                  <a:pt x="203540" y="1349"/>
                  <a:pt x="203540" y="2697"/>
                </a:cubicBezTo>
                <a:lnTo>
                  <a:pt x="203540" y="2697"/>
                </a:lnTo>
                <a:cubicBezTo>
                  <a:pt x="203540" y="4046"/>
                  <a:pt x="202192" y="5395"/>
                  <a:pt x="200844" y="5395"/>
                </a:cubicBezTo>
                <a:lnTo>
                  <a:pt x="152992" y="5395"/>
                </a:lnTo>
                <a:cubicBezTo>
                  <a:pt x="138164" y="5395"/>
                  <a:pt x="123337" y="10789"/>
                  <a:pt x="111879" y="20904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B84D6B92-326D-D3D0-5F4B-E59EB263EF86}"/>
              </a:ext>
            </a:extLst>
          </p:cNvPr>
          <p:cNvSpPr/>
          <p:nvPr/>
        </p:nvSpPr>
        <p:spPr>
          <a:xfrm>
            <a:off x="6381935" y="3808247"/>
            <a:ext cx="1489547" cy="838937"/>
          </a:xfrm>
          <a:custGeom>
            <a:avLst/>
            <a:gdLst>
              <a:gd name="connsiteX0" fmla="*/ 108509 w 203539"/>
              <a:gd name="connsiteY0" fmla="*/ 97104 h 114637"/>
              <a:gd name="connsiteX1" fmla="*/ 0 w 203539"/>
              <a:gd name="connsiteY1" fmla="*/ 3372 h 114637"/>
              <a:gd name="connsiteX2" fmla="*/ 3370 w 203539"/>
              <a:gd name="connsiteY2" fmla="*/ 0 h 114637"/>
              <a:gd name="connsiteX3" fmla="*/ 111879 w 203539"/>
              <a:gd name="connsiteY3" fmla="*/ 93733 h 114637"/>
              <a:gd name="connsiteX4" fmla="*/ 152992 w 203539"/>
              <a:gd name="connsiteY4" fmla="*/ 109243 h 114637"/>
              <a:gd name="connsiteX5" fmla="*/ 200844 w 203539"/>
              <a:gd name="connsiteY5" fmla="*/ 109243 h 114637"/>
              <a:gd name="connsiteX6" fmla="*/ 203540 w 203539"/>
              <a:gd name="connsiteY6" fmla="*/ 111940 h 114637"/>
              <a:gd name="connsiteX7" fmla="*/ 203540 w 203539"/>
              <a:gd name="connsiteY7" fmla="*/ 111940 h 114637"/>
              <a:gd name="connsiteX8" fmla="*/ 200844 w 203539"/>
              <a:gd name="connsiteY8" fmla="*/ 114637 h 114637"/>
              <a:gd name="connsiteX9" fmla="*/ 152992 w 203539"/>
              <a:gd name="connsiteY9" fmla="*/ 114637 h 114637"/>
              <a:gd name="connsiteX10" fmla="*/ 108509 w 203539"/>
              <a:gd name="connsiteY10" fmla="*/ 97779 h 114637"/>
              <a:gd name="connsiteX0" fmla="*/ 108509 w 203540"/>
              <a:gd name="connsiteY0" fmla="*/ 97779 h 114637"/>
              <a:gd name="connsiteX1" fmla="*/ 0 w 203540"/>
              <a:gd name="connsiteY1" fmla="*/ 3372 h 114637"/>
              <a:gd name="connsiteX2" fmla="*/ 3370 w 203540"/>
              <a:gd name="connsiteY2" fmla="*/ 0 h 114637"/>
              <a:gd name="connsiteX3" fmla="*/ 111879 w 203540"/>
              <a:gd name="connsiteY3" fmla="*/ 93733 h 114637"/>
              <a:gd name="connsiteX4" fmla="*/ 152992 w 203540"/>
              <a:gd name="connsiteY4" fmla="*/ 109243 h 114637"/>
              <a:gd name="connsiteX5" fmla="*/ 200844 w 203540"/>
              <a:gd name="connsiteY5" fmla="*/ 109243 h 114637"/>
              <a:gd name="connsiteX6" fmla="*/ 203540 w 203540"/>
              <a:gd name="connsiteY6" fmla="*/ 111940 h 114637"/>
              <a:gd name="connsiteX7" fmla="*/ 203540 w 203540"/>
              <a:gd name="connsiteY7" fmla="*/ 111940 h 114637"/>
              <a:gd name="connsiteX8" fmla="*/ 200844 w 203540"/>
              <a:gd name="connsiteY8" fmla="*/ 114637 h 114637"/>
              <a:gd name="connsiteX9" fmla="*/ 152992 w 203540"/>
              <a:gd name="connsiteY9" fmla="*/ 114637 h 114637"/>
              <a:gd name="connsiteX10" fmla="*/ 108509 w 203540"/>
              <a:gd name="connsiteY10" fmla="*/ 97779 h 11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540" h="114637">
                <a:moveTo>
                  <a:pt x="108509" y="97779"/>
                </a:moveTo>
                <a:lnTo>
                  <a:pt x="0" y="3372"/>
                </a:lnTo>
                <a:lnTo>
                  <a:pt x="3370" y="0"/>
                </a:lnTo>
                <a:lnTo>
                  <a:pt x="111879" y="93733"/>
                </a:lnTo>
                <a:cubicBezTo>
                  <a:pt x="123337" y="103848"/>
                  <a:pt x="138164" y="109243"/>
                  <a:pt x="152992" y="109243"/>
                </a:cubicBezTo>
                <a:lnTo>
                  <a:pt x="200844" y="109243"/>
                </a:lnTo>
                <a:cubicBezTo>
                  <a:pt x="202192" y="109243"/>
                  <a:pt x="203540" y="110591"/>
                  <a:pt x="203540" y="111940"/>
                </a:cubicBezTo>
                <a:lnTo>
                  <a:pt x="203540" y="111940"/>
                </a:lnTo>
                <a:cubicBezTo>
                  <a:pt x="203540" y="113289"/>
                  <a:pt x="202192" y="114637"/>
                  <a:pt x="200844" y="114637"/>
                </a:cubicBezTo>
                <a:lnTo>
                  <a:pt x="152992" y="114637"/>
                </a:lnTo>
                <a:cubicBezTo>
                  <a:pt x="136816" y="114637"/>
                  <a:pt x="120641" y="108568"/>
                  <a:pt x="108509" y="97779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1" name="Freeform 24">
            <a:extLst>
              <a:ext uri="{FF2B5EF4-FFF2-40B4-BE49-F238E27FC236}">
                <a16:creationId xmlns:a16="http://schemas.microsoft.com/office/drawing/2014/main" id="{81DC6151-DC64-BC64-F1BE-9FAE3FAA6F12}"/>
              </a:ext>
            </a:extLst>
          </p:cNvPr>
          <p:cNvSpPr/>
          <p:nvPr/>
        </p:nvSpPr>
        <p:spPr>
          <a:xfrm>
            <a:off x="6391801" y="3326363"/>
            <a:ext cx="1479682" cy="755149"/>
          </a:xfrm>
          <a:custGeom>
            <a:avLst/>
            <a:gdLst>
              <a:gd name="connsiteX0" fmla="*/ 117271 w 202191"/>
              <a:gd name="connsiteY0" fmla="*/ 84292 h 89012"/>
              <a:gd name="connsiteX1" fmla="*/ 0 w 202191"/>
              <a:gd name="connsiteY1" fmla="*/ 47204 h 89012"/>
              <a:gd name="connsiteX2" fmla="*/ 1348 w 202191"/>
              <a:gd name="connsiteY2" fmla="*/ 43832 h 89012"/>
              <a:gd name="connsiteX3" fmla="*/ 0 w 202191"/>
              <a:gd name="connsiteY3" fmla="*/ 40460 h 89012"/>
              <a:gd name="connsiteX4" fmla="*/ 117271 w 202191"/>
              <a:gd name="connsiteY4" fmla="*/ 3372 h 89012"/>
              <a:gd name="connsiteX5" fmla="*/ 137490 w 202191"/>
              <a:gd name="connsiteY5" fmla="*/ 0 h 89012"/>
              <a:gd name="connsiteX6" fmla="*/ 199496 w 202191"/>
              <a:gd name="connsiteY6" fmla="*/ 0 h 89012"/>
              <a:gd name="connsiteX7" fmla="*/ 202192 w 202191"/>
              <a:gd name="connsiteY7" fmla="*/ 2697 h 89012"/>
              <a:gd name="connsiteX8" fmla="*/ 202192 w 202191"/>
              <a:gd name="connsiteY8" fmla="*/ 2697 h 89012"/>
              <a:gd name="connsiteX9" fmla="*/ 199496 w 202191"/>
              <a:gd name="connsiteY9" fmla="*/ 5395 h 89012"/>
              <a:gd name="connsiteX10" fmla="*/ 137490 w 202191"/>
              <a:gd name="connsiteY10" fmla="*/ 5395 h 89012"/>
              <a:gd name="connsiteX11" fmla="*/ 118619 w 202191"/>
              <a:gd name="connsiteY11" fmla="*/ 8092 h 89012"/>
              <a:gd name="connsiteX12" fmla="*/ 4718 w 202191"/>
              <a:gd name="connsiteY12" fmla="*/ 44506 h 89012"/>
              <a:gd name="connsiteX13" fmla="*/ 118619 w 202191"/>
              <a:gd name="connsiteY13" fmla="*/ 80920 h 89012"/>
              <a:gd name="connsiteX14" fmla="*/ 137490 w 202191"/>
              <a:gd name="connsiteY14" fmla="*/ 83618 h 89012"/>
              <a:gd name="connsiteX15" fmla="*/ 199496 w 202191"/>
              <a:gd name="connsiteY15" fmla="*/ 83618 h 89012"/>
              <a:gd name="connsiteX16" fmla="*/ 202192 w 202191"/>
              <a:gd name="connsiteY16" fmla="*/ 86315 h 89012"/>
              <a:gd name="connsiteX17" fmla="*/ 202192 w 202191"/>
              <a:gd name="connsiteY17" fmla="*/ 86315 h 89012"/>
              <a:gd name="connsiteX18" fmla="*/ 199496 w 202191"/>
              <a:gd name="connsiteY18" fmla="*/ 89012 h 89012"/>
              <a:gd name="connsiteX19" fmla="*/ 137490 w 202191"/>
              <a:gd name="connsiteY19" fmla="*/ 89012 h 89012"/>
              <a:gd name="connsiteX20" fmla="*/ 117271 w 202191"/>
              <a:gd name="connsiteY20" fmla="*/ 85641 h 89012"/>
              <a:gd name="connsiteX0" fmla="*/ 117271 w 202192"/>
              <a:gd name="connsiteY0" fmla="*/ 85641 h 89012"/>
              <a:gd name="connsiteX1" fmla="*/ 0 w 202192"/>
              <a:gd name="connsiteY1" fmla="*/ 47204 h 89012"/>
              <a:gd name="connsiteX2" fmla="*/ 1348 w 202192"/>
              <a:gd name="connsiteY2" fmla="*/ 43832 h 89012"/>
              <a:gd name="connsiteX3" fmla="*/ 0 w 202192"/>
              <a:gd name="connsiteY3" fmla="*/ 40460 h 89012"/>
              <a:gd name="connsiteX4" fmla="*/ 117271 w 202192"/>
              <a:gd name="connsiteY4" fmla="*/ 3372 h 89012"/>
              <a:gd name="connsiteX5" fmla="*/ 137490 w 202192"/>
              <a:gd name="connsiteY5" fmla="*/ 0 h 89012"/>
              <a:gd name="connsiteX6" fmla="*/ 199496 w 202192"/>
              <a:gd name="connsiteY6" fmla="*/ 0 h 89012"/>
              <a:gd name="connsiteX7" fmla="*/ 202192 w 202192"/>
              <a:gd name="connsiteY7" fmla="*/ 2697 h 89012"/>
              <a:gd name="connsiteX8" fmla="*/ 202192 w 202192"/>
              <a:gd name="connsiteY8" fmla="*/ 2697 h 89012"/>
              <a:gd name="connsiteX9" fmla="*/ 199496 w 202192"/>
              <a:gd name="connsiteY9" fmla="*/ 5395 h 89012"/>
              <a:gd name="connsiteX10" fmla="*/ 137490 w 202192"/>
              <a:gd name="connsiteY10" fmla="*/ 5395 h 89012"/>
              <a:gd name="connsiteX11" fmla="*/ 118619 w 202192"/>
              <a:gd name="connsiteY11" fmla="*/ 8092 h 89012"/>
              <a:gd name="connsiteX12" fmla="*/ 4718 w 202192"/>
              <a:gd name="connsiteY12" fmla="*/ 44506 h 89012"/>
              <a:gd name="connsiteX13" fmla="*/ 118619 w 202192"/>
              <a:gd name="connsiteY13" fmla="*/ 80920 h 89012"/>
              <a:gd name="connsiteX14" fmla="*/ 137490 w 202192"/>
              <a:gd name="connsiteY14" fmla="*/ 83618 h 89012"/>
              <a:gd name="connsiteX15" fmla="*/ 199496 w 202192"/>
              <a:gd name="connsiteY15" fmla="*/ 83618 h 89012"/>
              <a:gd name="connsiteX16" fmla="*/ 202192 w 202192"/>
              <a:gd name="connsiteY16" fmla="*/ 86315 h 89012"/>
              <a:gd name="connsiteX17" fmla="*/ 202192 w 202192"/>
              <a:gd name="connsiteY17" fmla="*/ 86315 h 89012"/>
              <a:gd name="connsiteX18" fmla="*/ 199496 w 202192"/>
              <a:gd name="connsiteY18" fmla="*/ 89012 h 89012"/>
              <a:gd name="connsiteX19" fmla="*/ 137490 w 202192"/>
              <a:gd name="connsiteY19" fmla="*/ 89012 h 89012"/>
              <a:gd name="connsiteX20" fmla="*/ 117271 w 202192"/>
              <a:gd name="connsiteY20" fmla="*/ 85641 h 8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2192" h="89012">
                <a:moveTo>
                  <a:pt x="117271" y="85641"/>
                </a:moveTo>
                <a:lnTo>
                  <a:pt x="0" y="47204"/>
                </a:lnTo>
                <a:lnTo>
                  <a:pt x="1348" y="43832"/>
                </a:lnTo>
                <a:lnTo>
                  <a:pt x="0" y="40460"/>
                </a:lnTo>
                <a:lnTo>
                  <a:pt x="117271" y="3372"/>
                </a:lnTo>
                <a:cubicBezTo>
                  <a:pt x="124011" y="1349"/>
                  <a:pt x="130751" y="0"/>
                  <a:pt x="137490" y="0"/>
                </a:cubicBezTo>
                <a:lnTo>
                  <a:pt x="199496" y="0"/>
                </a:lnTo>
                <a:cubicBezTo>
                  <a:pt x="200844" y="0"/>
                  <a:pt x="202192" y="1349"/>
                  <a:pt x="202192" y="2697"/>
                </a:cubicBezTo>
                <a:lnTo>
                  <a:pt x="202192" y="2697"/>
                </a:lnTo>
                <a:cubicBezTo>
                  <a:pt x="202192" y="4046"/>
                  <a:pt x="200844" y="5395"/>
                  <a:pt x="199496" y="5395"/>
                </a:cubicBezTo>
                <a:lnTo>
                  <a:pt x="137490" y="5395"/>
                </a:lnTo>
                <a:cubicBezTo>
                  <a:pt x="130751" y="5395"/>
                  <a:pt x="124685" y="6069"/>
                  <a:pt x="118619" y="8092"/>
                </a:cubicBezTo>
                <a:lnTo>
                  <a:pt x="4718" y="44506"/>
                </a:lnTo>
                <a:lnTo>
                  <a:pt x="118619" y="80920"/>
                </a:lnTo>
                <a:cubicBezTo>
                  <a:pt x="124685" y="82943"/>
                  <a:pt x="131425" y="83618"/>
                  <a:pt x="137490" y="83618"/>
                </a:cubicBezTo>
                <a:lnTo>
                  <a:pt x="199496" y="83618"/>
                </a:lnTo>
                <a:cubicBezTo>
                  <a:pt x="200844" y="83618"/>
                  <a:pt x="202192" y="84966"/>
                  <a:pt x="202192" y="86315"/>
                </a:cubicBezTo>
                <a:lnTo>
                  <a:pt x="202192" y="86315"/>
                </a:lnTo>
                <a:cubicBezTo>
                  <a:pt x="202192" y="87664"/>
                  <a:pt x="200844" y="89012"/>
                  <a:pt x="199496" y="89012"/>
                </a:cubicBezTo>
                <a:lnTo>
                  <a:pt x="137490" y="89012"/>
                </a:lnTo>
                <a:cubicBezTo>
                  <a:pt x="130751" y="89012"/>
                  <a:pt x="123337" y="87664"/>
                  <a:pt x="117271" y="85641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7F5AFB-6ED2-0672-28EA-19563D8A1BE7}"/>
              </a:ext>
            </a:extLst>
          </p:cNvPr>
          <p:cNvGrpSpPr/>
          <p:nvPr/>
        </p:nvGrpSpPr>
        <p:grpSpPr>
          <a:xfrm>
            <a:off x="1482138" y="3070770"/>
            <a:ext cx="2710489" cy="503360"/>
            <a:chOff x="671490" y="2795966"/>
            <a:chExt cx="3209544" cy="596039"/>
          </a:xfrm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0CED3271-F144-BA28-9E59-0B2CF1CD4319}"/>
                </a:ext>
              </a:extLst>
            </p:cNvPr>
            <p:cNvSpPr/>
            <p:nvPr/>
          </p:nvSpPr>
          <p:spPr>
            <a:xfrm>
              <a:off x="671490" y="2795966"/>
              <a:ext cx="3209544" cy="596039"/>
            </a:xfrm>
            <a:custGeom>
              <a:avLst/>
              <a:gdLst>
                <a:gd name="connsiteX0" fmla="*/ 364581 w 370646"/>
                <a:gd name="connsiteY0" fmla="*/ 0 h 68782"/>
                <a:gd name="connsiteX1" fmla="*/ 41748 w 370646"/>
                <a:gd name="connsiteY1" fmla="*/ 0 h 68782"/>
                <a:gd name="connsiteX2" fmla="*/ 34334 w 370646"/>
                <a:gd name="connsiteY2" fmla="*/ 4046 h 68782"/>
                <a:gd name="connsiteX3" fmla="*/ 1309 w 370646"/>
                <a:gd name="connsiteY3" fmla="*/ 55295 h 68782"/>
                <a:gd name="connsiteX4" fmla="*/ 8723 w 370646"/>
                <a:gd name="connsiteY4" fmla="*/ 68782 h 68782"/>
                <a:gd name="connsiteX5" fmla="*/ 363907 w 370646"/>
                <a:gd name="connsiteY5" fmla="*/ 68782 h 68782"/>
                <a:gd name="connsiteX6" fmla="*/ 370646 w 370646"/>
                <a:gd name="connsiteY6" fmla="*/ 62039 h 68782"/>
                <a:gd name="connsiteX7" fmla="*/ 370646 w 370646"/>
                <a:gd name="connsiteY7" fmla="*/ 7418 h 68782"/>
                <a:gd name="connsiteX8" fmla="*/ 363907 w 370646"/>
                <a:gd name="connsiteY8" fmla="*/ 674 h 68782"/>
                <a:gd name="connsiteX9" fmla="*/ 73424 w 370646"/>
                <a:gd name="connsiteY9" fmla="*/ 58667 h 68782"/>
                <a:gd name="connsiteX10" fmla="*/ 71403 w 370646"/>
                <a:gd name="connsiteY10" fmla="*/ 60690 h 68782"/>
                <a:gd name="connsiteX11" fmla="*/ 12093 w 370646"/>
                <a:gd name="connsiteY11" fmla="*/ 60690 h 68782"/>
                <a:gd name="connsiteX12" fmla="*/ 9397 w 370646"/>
                <a:gd name="connsiteY12" fmla="*/ 55970 h 68782"/>
                <a:gd name="connsiteX13" fmla="*/ 39726 w 370646"/>
                <a:gd name="connsiteY13" fmla="*/ 8766 h 68782"/>
                <a:gd name="connsiteX14" fmla="*/ 42422 w 370646"/>
                <a:gd name="connsiteY14" fmla="*/ 7418 h 68782"/>
                <a:gd name="connsiteX15" fmla="*/ 71403 w 370646"/>
                <a:gd name="connsiteY15" fmla="*/ 7418 h 68782"/>
                <a:gd name="connsiteX16" fmla="*/ 73424 w 370646"/>
                <a:gd name="connsiteY16" fmla="*/ 9441 h 68782"/>
                <a:gd name="connsiteX17" fmla="*/ 73424 w 370646"/>
                <a:gd name="connsiteY17" fmla="*/ 59342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0646" h="68782">
                  <a:moveTo>
                    <a:pt x="364581" y="0"/>
                  </a:moveTo>
                  <a:lnTo>
                    <a:pt x="41748" y="0"/>
                  </a:lnTo>
                  <a:cubicBezTo>
                    <a:pt x="39052" y="0"/>
                    <a:pt x="36356" y="1349"/>
                    <a:pt x="34334" y="4046"/>
                  </a:cubicBezTo>
                  <a:lnTo>
                    <a:pt x="1309" y="55295"/>
                  </a:lnTo>
                  <a:cubicBezTo>
                    <a:pt x="-2061" y="60690"/>
                    <a:pt x="1309" y="68782"/>
                    <a:pt x="8723" y="68782"/>
                  </a:cubicBezTo>
                  <a:lnTo>
                    <a:pt x="363907" y="68782"/>
                  </a:lnTo>
                  <a:cubicBezTo>
                    <a:pt x="367951" y="68782"/>
                    <a:pt x="370646" y="65410"/>
                    <a:pt x="370646" y="62039"/>
                  </a:cubicBezTo>
                  <a:lnTo>
                    <a:pt x="370646" y="7418"/>
                  </a:lnTo>
                  <a:cubicBezTo>
                    <a:pt x="370646" y="3372"/>
                    <a:pt x="367276" y="674"/>
                    <a:pt x="363907" y="674"/>
                  </a:cubicBezTo>
                  <a:close/>
                  <a:moveTo>
                    <a:pt x="73424" y="58667"/>
                  </a:moveTo>
                  <a:cubicBezTo>
                    <a:pt x="73424" y="60016"/>
                    <a:pt x="72750" y="60690"/>
                    <a:pt x="71403" y="60690"/>
                  </a:cubicBezTo>
                  <a:lnTo>
                    <a:pt x="12093" y="60690"/>
                  </a:lnTo>
                  <a:cubicBezTo>
                    <a:pt x="9397" y="60690"/>
                    <a:pt x="8049" y="57993"/>
                    <a:pt x="9397" y="55970"/>
                  </a:cubicBezTo>
                  <a:lnTo>
                    <a:pt x="39726" y="8766"/>
                  </a:lnTo>
                  <a:cubicBezTo>
                    <a:pt x="39726" y="8092"/>
                    <a:pt x="41074" y="7418"/>
                    <a:pt x="42422" y="7418"/>
                  </a:cubicBezTo>
                  <a:lnTo>
                    <a:pt x="71403" y="7418"/>
                  </a:lnTo>
                  <a:cubicBezTo>
                    <a:pt x="72750" y="7418"/>
                    <a:pt x="73424" y="8092"/>
                    <a:pt x="73424" y="9441"/>
                  </a:cubicBezTo>
                  <a:lnTo>
                    <a:pt x="73424" y="5934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D938EC-278B-2C2B-FC76-1A07B730F8A2}"/>
                </a:ext>
              </a:extLst>
            </p:cNvPr>
            <p:cNvSpPr txBox="1"/>
            <p:nvPr/>
          </p:nvSpPr>
          <p:spPr>
            <a:xfrm>
              <a:off x="806085" y="2878542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r"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4B3BE7-C843-91A6-1B45-E7CA6DAE930A}"/>
                </a:ext>
              </a:extLst>
            </p:cNvPr>
            <p:cNvSpPr txBox="1"/>
            <p:nvPr/>
          </p:nvSpPr>
          <p:spPr>
            <a:xfrm>
              <a:off x="1497296" y="2916317"/>
              <a:ext cx="2155080" cy="355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>
                  <a:solidFill>
                    <a:schemeClr val="bg1"/>
                  </a:solidFill>
                </a:rPr>
                <a:t>Team collaboration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2F8F77-4F48-C731-9B7C-4D667F31721F}"/>
              </a:ext>
            </a:extLst>
          </p:cNvPr>
          <p:cNvGrpSpPr/>
          <p:nvPr/>
        </p:nvGrpSpPr>
        <p:grpSpPr>
          <a:xfrm>
            <a:off x="1482138" y="3677766"/>
            <a:ext cx="2710489" cy="503360"/>
            <a:chOff x="671490" y="3514722"/>
            <a:chExt cx="3209544" cy="596039"/>
          </a:xfrm>
        </p:grpSpPr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B1D99BA4-E3E1-F3E2-6970-1CB9832831D7}"/>
                </a:ext>
              </a:extLst>
            </p:cNvPr>
            <p:cNvSpPr/>
            <p:nvPr/>
          </p:nvSpPr>
          <p:spPr>
            <a:xfrm flipH="1">
              <a:off x="671490" y="3514722"/>
              <a:ext cx="3209544" cy="596039"/>
            </a:xfrm>
            <a:custGeom>
              <a:avLst/>
              <a:gdLst>
                <a:gd name="connsiteX0" fmla="*/ 6066 w 370646"/>
                <a:gd name="connsiteY0" fmla="*/ 68782 h 68782"/>
                <a:gd name="connsiteX1" fmla="*/ 328899 w 370646"/>
                <a:gd name="connsiteY1" fmla="*/ 68782 h 68782"/>
                <a:gd name="connsiteX2" fmla="*/ 336312 w 370646"/>
                <a:gd name="connsiteY2" fmla="*/ 64736 h 68782"/>
                <a:gd name="connsiteX3" fmla="*/ 369337 w 370646"/>
                <a:gd name="connsiteY3" fmla="*/ 13487 h 68782"/>
                <a:gd name="connsiteX4" fmla="*/ 361923 w 370646"/>
                <a:gd name="connsiteY4" fmla="*/ 0 h 68782"/>
                <a:gd name="connsiteX5" fmla="*/ 6740 w 370646"/>
                <a:gd name="connsiteY5" fmla="*/ 0 h 68782"/>
                <a:gd name="connsiteX6" fmla="*/ 0 w 370646"/>
                <a:gd name="connsiteY6" fmla="*/ 6743 h 68782"/>
                <a:gd name="connsiteX7" fmla="*/ 0 w 370646"/>
                <a:gd name="connsiteY7" fmla="*/ 61365 h 68782"/>
                <a:gd name="connsiteX8" fmla="*/ 6740 w 370646"/>
                <a:gd name="connsiteY8" fmla="*/ 68108 h 68782"/>
                <a:gd name="connsiteX9" fmla="*/ 297222 w 370646"/>
                <a:gd name="connsiteY9" fmla="*/ 10789 h 68782"/>
                <a:gd name="connsiteX10" fmla="*/ 299244 w 370646"/>
                <a:gd name="connsiteY10" fmla="*/ 8766 h 68782"/>
                <a:gd name="connsiteX11" fmla="*/ 358553 w 370646"/>
                <a:gd name="connsiteY11" fmla="*/ 8766 h 68782"/>
                <a:gd name="connsiteX12" fmla="*/ 361249 w 370646"/>
                <a:gd name="connsiteY12" fmla="*/ 13487 h 68782"/>
                <a:gd name="connsiteX13" fmla="*/ 330920 w 370646"/>
                <a:gd name="connsiteY13" fmla="*/ 60690 h 68782"/>
                <a:gd name="connsiteX14" fmla="*/ 328225 w 370646"/>
                <a:gd name="connsiteY14" fmla="*/ 62039 h 68782"/>
                <a:gd name="connsiteX15" fmla="*/ 299244 w 370646"/>
                <a:gd name="connsiteY15" fmla="*/ 62039 h 68782"/>
                <a:gd name="connsiteX16" fmla="*/ 297222 w 370646"/>
                <a:gd name="connsiteY16" fmla="*/ 60016 h 68782"/>
                <a:gd name="connsiteX17" fmla="*/ 297222 w 370646"/>
                <a:gd name="connsiteY17" fmla="*/ 10115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0646" h="68782">
                  <a:moveTo>
                    <a:pt x="6066" y="68782"/>
                  </a:moveTo>
                  <a:lnTo>
                    <a:pt x="328899" y="68782"/>
                  </a:lnTo>
                  <a:cubicBezTo>
                    <a:pt x="331594" y="68782"/>
                    <a:pt x="334290" y="67434"/>
                    <a:pt x="336312" y="64736"/>
                  </a:cubicBezTo>
                  <a:lnTo>
                    <a:pt x="369337" y="13487"/>
                  </a:lnTo>
                  <a:cubicBezTo>
                    <a:pt x="372707" y="8092"/>
                    <a:pt x="369337" y="0"/>
                    <a:pt x="361923" y="0"/>
                  </a:cubicBezTo>
                  <a:lnTo>
                    <a:pt x="6740" y="0"/>
                  </a:lnTo>
                  <a:cubicBezTo>
                    <a:pt x="2696" y="0"/>
                    <a:pt x="0" y="3372"/>
                    <a:pt x="0" y="6743"/>
                  </a:cubicBezTo>
                  <a:lnTo>
                    <a:pt x="0" y="61365"/>
                  </a:lnTo>
                  <a:cubicBezTo>
                    <a:pt x="0" y="65411"/>
                    <a:pt x="3370" y="68108"/>
                    <a:pt x="6740" y="68108"/>
                  </a:cubicBezTo>
                  <a:close/>
                  <a:moveTo>
                    <a:pt x="297222" y="10789"/>
                  </a:moveTo>
                  <a:cubicBezTo>
                    <a:pt x="297222" y="9441"/>
                    <a:pt x="297896" y="8766"/>
                    <a:pt x="299244" y="8766"/>
                  </a:cubicBezTo>
                  <a:lnTo>
                    <a:pt x="358553" y="8766"/>
                  </a:lnTo>
                  <a:cubicBezTo>
                    <a:pt x="361249" y="8766"/>
                    <a:pt x="362597" y="11464"/>
                    <a:pt x="361249" y="13487"/>
                  </a:cubicBezTo>
                  <a:lnTo>
                    <a:pt x="330920" y="60690"/>
                  </a:lnTo>
                  <a:cubicBezTo>
                    <a:pt x="330920" y="61365"/>
                    <a:pt x="329573" y="62039"/>
                    <a:pt x="328225" y="62039"/>
                  </a:cubicBezTo>
                  <a:lnTo>
                    <a:pt x="299244" y="62039"/>
                  </a:lnTo>
                  <a:cubicBezTo>
                    <a:pt x="297896" y="62039"/>
                    <a:pt x="297222" y="61365"/>
                    <a:pt x="297222" y="60016"/>
                  </a:cubicBezTo>
                  <a:lnTo>
                    <a:pt x="297222" y="10115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04ADF8-AD6E-4ECD-D5A0-900003B55D8E}"/>
                </a:ext>
              </a:extLst>
            </p:cNvPr>
            <p:cNvSpPr txBox="1"/>
            <p:nvPr/>
          </p:nvSpPr>
          <p:spPr>
            <a:xfrm>
              <a:off x="806085" y="3603138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r"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4C75DC-15B1-CE64-2B40-421C50854B22}"/>
                </a:ext>
              </a:extLst>
            </p:cNvPr>
            <p:cNvSpPr txBox="1"/>
            <p:nvPr/>
          </p:nvSpPr>
          <p:spPr>
            <a:xfrm>
              <a:off x="1497298" y="3640914"/>
              <a:ext cx="2155079" cy="35533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/>
                <a:t>Search base learning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F2632C-A7A6-D20C-8B15-9DD7CE75BA46}"/>
              </a:ext>
            </a:extLst>
          </p:cNvPr>
          <p:cNvGrpSpPr/>
          <p:nvPr/>
        </p:nvGrpSpPr>
        <p:grpSpPr>
          <a:xfrm>
            <a:off x="7930050" y="3070771"/>
            <a:ext cx="2710489" cy="606996"/>
            <a:chOff x="8306593" y="2795966"/>
            <a:chExt cx="3209544" cy="718756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7D34E100-9FE7-3A66-2FEE-0E9A85D677D4}"/>
                </a:ext>
              </a:extLst>
            </p:cNvPr>
            <p:cNvSpPr/>
            <p:nvPr/>
          </p:nvSpPr>
          <p:spPr>
            <a:xfrm flipH="1">
              <a:off x="8306593" y="2795966"/>
              <a:ext cx="3209544" cy="718756"/>
            </a:xfrm>
            <a:custGeom>
              <a:avLst/>
              <a:gdLst>
                <a:gd name="connsiteX0" fmla="*/ 364581 w 370646"/>
                <a:gd name="connsiteY0" fmla="*/ 0 h 68782"/>
                <a:gd name="connsiteX1" fmla="*/ 41748 w 370646"/>
                <a:gd name="connsiteY1" fmla="*/ 0 h 68782"/>
                <a:gd name="connsiteX2" fmla="*/ 34334 w 370646"/>
                <a:gd name="connsiteY2" fmla="*/ 4046 h 68782"/>
                <a:gd name="connsiteX3" fmla="*/ 1309 w 370646"/>
                <a:gd name="connsiteY3" fmla="*/ 55295 h 68782"/>
                <a:gd name="connsiteX4" fmla="*/ 8723 w 370646"/>
                <a:gd name="connsiteY4" fmla="*/ 68782 h 68782"/>
                <a:gd name="connsiteX5" fmla="*/ 363907 w 370646"/>
                <a:gd name="connsiteY5" fmla="*/ 68782 h 68782"/>
                <a:gd name="connsiteX6" fmla="*/ 370646 w 370646"/>
                <a:gd name="connsiteY6" fmla="*/ 62039 h 68782"/>
                <a:gd name="connsiteX7" fmla="*/ 370646 w 370646"/>
                <a:gd name="connsiteY7" fmla="*/ 7418 h 68782"/>
                <a:gd name="connsiteX8" fmla="*/ 363907 w 370646"/>
                <a:gd name="connsiteY8" fmla="*/ 674 h 68782"/>
                <a:gd name="connsiteX9" fmla="*/ 73424 w 370646"/>
                <a:gd name="connsiteY9" fmla="*/ 58667 h 68782"/>
                <a:gd name="connsiteX10" fmla="*/ 71403 w 370646"/>
                <a:gd name="connsiteY10" fmla="*/ 60690 h 68782"/>
                <a:gd name="connsiteX11" fmla="*/ 12093 w 370646"/>
                <a:gd name="connsiteY11" fmla="*/ 60690 h 68782"/>
                <a:gd name="connsiteX12" fmla="*/ 9397 w 370646"/>
                <a:gd name="connsiteY12" fmla="*/ 55970 h 68782"/>
                <a:gd name="connsiteX13" fmla="*/ 39726 w 370646"/>
                <a:gd name="connsiteY13" fmla="*/ 8766 h 68782"/>
                <a:gd name="connsiteX14" fmla="*/ 42422 w 370646"/>
                <a:gd name="connsiteY14" fmla="*/ 7418 h 68782"/>
                <a:gd name="connsiteX15" fmla="*/ 71403 w 370646"/>
                <a:gd name="connsiteY15" fmla="*/ 7418 h 68782"/>
                <a:gd name="connsiteX16" fmla="*/ 73424 w 370646"/>
                <a:gd name="connsiteY16" fmla="*/ 9441 h 68782"/>
                <a:gd name="connsiteX17" fmla="*/ 73424 w 370646"/>
                <a:gd name="connsiteY17" fmla="*/ 59342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0646" h="68782">
                  <a:moveTo>
                    <a:pt x="364581" y="0"/>
                  </a:moveTo>
                  <a:lnTo>
                    <a:pt x="41748" y="0"/>
                  </a:lnTo>
                  <a:cubicBezTo>
                    <a:pt x="39052" y="0"/>
                    <a:pt x="36356" y="1349"/>
                    <a:pt x="34334" y="4046"/>
                  </a:cubicBezTo>
                  <a:lnTo>
                    <a:pt x="1309" y="55295"/>
                  </a:lnTo>
                  <a:cubicBezTo>
                    <a:pt x="-2061" y="60690"/>
                    <a:pt x="1309" y="68782"/>
                    <a:pt x="8723" y="68782"/>
                  </a:cubicBezTo>
                  <a:lnTo>
                    <a:pt x="363907" y="68782"/>
                  </a:lnTo>
                  <a:cubicBezTo>
                    <a:pt x="367951" y="68782"/>
                    <a:pt x="370646" y="65410"/>
                    <a:pt x="370646" y="62039"/>
                  </a:cubicBezTo>
                  <a:lnTo>
                    <a:pt x="370646" y="7418"/>
                  </a:lnTo>
                  <a:cubicBezTo>
                    <a:pt x="370646" y="3372"/>
                    <a:pt x="367276" y="674"/>
                    <a:pt x="363907" y="674"/>
                  </a:cubicBezTo>
                  <a:close/>
                  <a:moveTo>
                    <a:pt x="73424" y="58667"/>
                  </a:moveTo>
                  <a:cubicBezTo>
                    <a:pt x="73424" y="60016"/>
                    <a:pt x="72750" y="60690"/>
                    <a:pt x="71403" y="60690"/>
                  </a:cubicBezTo>
                  <a:lnTo>
                    <a:pt x="12093" y="60690"/>
                  </a:lnTo>
                  <a:cubicBezTo>
                    <a:pt x="9397" y="60690"/>
                    <a:pt x="8049" y="57993"/>
                    <a:pt x="9397" y="55970"/>
                  </a:cubicBezTo>
                  <a:lnTo>
                    <a:pt x="39726" y="8766"/>
                  </a:lnTo>
                  <a:cubicBezTo>
                    <a:pt x="39726" y="8092"/>
                    <a:pt x="41074" y="7418"/>
                    <a:pt x="42422" y="7418"/>
                  </a:cubicBezTo>
                  <a:lnTo>
                    <a:pt x="71403" y="7418"/>
                  </a:lnTo>
                  <a:cubicBezTo>
                    <a:pt x="72750" y="7418"/>
                    <a:pt x="73424" y="8092"/>
                    <a:pt x="73424" y="9441"/>
                  </a:cubicBezTo>
                  <a:lnTo>
                    <a:pt x="73424" y="5934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C456D5-6C27-AD50-7C9A-7BE28AA4E8AA}"/>
                </a:ext>
              </a:extLst>
            </p:cNvPr>
            <p:cNvSpPr txBox="1"/>
            <p:nvPr/>
          </p:nvSpPr>
          <p:spPr>
            <a:xfrm>
              <a:off x="10843286" y="2950726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2CB7DD-16AF-2127-12F0-82E01F944A44}"/>
                </a:ext>
              </a:extLst>
            </p:cNvPr>
            <p:cNvSpPr txBox="1"/>
            <p:nvPr/>
          </p:nvSpPr>
          <p:spPr>
            <a:xfrm>
              <a:off x="8409713" y="2856479"/>
              <a:ext cx="2424417" cy="601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>
                  <a:solidFill>
                    <a:schemeClr val="bg1"/>
                  </a:solidFill>
                </a:rPr>
                <a:t>Exposure to different technologies &amp; tools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40076B7-E2F0-4310-A975-0AF39EABE1BC}"/>
              </a:ext>
            </a:extLst>
          </p:cNvPr>
          <p:cNvGrpSpPr/>
          <p:nvPr/>
        </p:nvGrpSpPr>
        <p:grpSpPr>
          <a:xfrm>
            <a:off x="7930051" y="3753966"/>
            <a:ext cx="2710489" cy="503360"/>
            <a:chOff x="8306594" y="3514722"/>
            <a:chExt cx="3209544" cy="596039"/>
          </a:xfrm>
        </p:grpSpPr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EE39E1BD-3552-1913-BF3F-D1E13850BBB9}"/>
                </a:ext>
              </a:extLst>
            </p:cNvPr>
            <p:cNvSpPr/>
            <p:nvPr/>
          </p:nvSpPr>
          <p:spPr>
            <a:xfrm>
              <a:off x="8306594" y="3514722"/>
              <a:ext cx="3209544" cy="596039"/>
            </a:xfrm>
            <a:custGeom>
              <a:avLst/>
              <a:gdLst>
                <a:gd name="connsiteX0" fmla="*/ 6066 w 370646"/>
                <a:gd name="connsiteY0" fmla="*/ 68782 h 68782"/>
                <a:gd name="connsiteX1" fmla="*/ 328899 w 370646"/>
                <a:gd name="connsiteY1" fmla="*/ 68782 h 68782"/>
                <a:gd name="connsiteX2" fmla="*/ 336312 w 370646"/>
                <a:gd name="connsiteY2" fmla="*/ 64736 h 68782"/>
                <a:gd name="connsiteX3" fmla="*/ 369337 w 370646"/>
                <a:gd name="connsiteY3" fmla="*/ 13487 h 68782"/>
                <a:gd name="connsiteX4" fmla="*/ 361923 w 370646"/>
                <a:gd name="connsiteY4" fmla="*/ 0 h 68782"/>
                <a:gd name="connsiteX5" fmla="*/ 6740 w 370646"/>
                <a:gd name="connsiteY5" fmla="*/ 0 h 68782"/>
                <a:gd name="connsiteX6" fmla="*/ 0 w 370646"/>
                <a:gd name="connsiteY6" fmla="*/ 6743 h 68782"/>
                <a:gd name="connsiteX7" fmla="*/ 0 w 370646"/>
                <a:gd name="connsiteY7" fmla="*/ 61365 h 68782"/>
                <a:gd name="connsiteX8" fmla="*/ 6740 w 370646"/>
                <a:gd name="connsiteY8" fmla="*/ 68108 h 68782"/>
                <a:gd name="connsiteX9" fmla="*/ 297222 w 370646"/>
                <a:gd name="connsiteY9" fmla="*/ 10789 h 68782"/>
                <a:gd name="connsiteX10" fmla="*/ 299244 w 370646"/>
                <a:gd name="connsiteY10" fmla="*/ 8766 h 68782"/>
                <a:gd name="connsiteX11" fmla="*/ 358553 w 370646"/>
                <a:gd name="connsiteY11" fmla="*/ 8766 h 68782"/>
                <a:gd name="connsiteX12" fmla="*/ 361249 w 370646"/>
                <a:gd name="connsiteY12" fmla="*/ 13487 h 68782"/>
                <a:gd name="connsiteX13" fmla="*/ 330920 w 370646"/>
                <a:gd name="connsiteY13" fmla="*/ 60690 h 68782"/>
                <a:gd name="connsiteX14" fmla="*/ 328225 w 370646"/>
                <a:gd name="connsiteY14" fmla="*/ 62039 h 68782"/>
                <a:gd name="connsiteX15" fmla="*/ 299244 w 370646"/>
                <a:gd name="connsiteY15" fmla="*/ 62039 h 68782"/>
                <a:gd name="connsiteX16" fmla="*/ 297222 w 370646"/>
                <a:gd name="connsiteY16" fmla="*/ 60016 h 68782"/>
                <a:gd name="connsiteX17" fmla="*/ 297222 w 370646"/>
                <a:gd name="connsiteY17" fmla="*/ 10115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0646" h="68782">
                  <a:moveTo>
                    <a:pt x="6066" y="68782"/>
                  </a:moveTo>
                  <a:lnTo>
                    <a:pt x="328899" y="68782"/>
                  </a:lnTo>
                  <a:cubicBezTo>
                    <a:pt x="331594" y="68782"/>
                    <a:pt x="334290" y="67434"/>
                    <a:pt x="336312" y="64736"/>
                  </a:cubicBezTo>
                  <a:lnTo>
                    <a:pt x="369337" y="13487"/>
                  </a:lnTo>
                  <a:cubicBezTo>
                    <a:pt x="372707" y="8092"/>
                    <a:pt x="369337" y="0"/>
                    <a:pt x="361923" y="0"/>
                  </a:cubicBezTo>
                  <a:lnTo>
                    <a:pt x="6740" y="0"/>
                  </a:lnTo>
                  <a:cubicBezTo>
                    <a:pt x="2696" y="0"/>
                    <a:pt x="0" y="3372"/>
                    <a:pt x="0" y="6743"/>
                  </a:cubicBezTo>
                  <a:lnTo>
                    <a:pt x="0" y="61365"/>
                  </a:lnTo>
                  <a:cubicBezTo>
                    <a:pt x="0" y="65411"/>
                    <a:pt x="3370" y="68108"/>
                    <a:pt x="6740" y="68108"/>
                  </a:cubicBezTo>
                  <a:close/>
                  <a:moveTo>
                    <a:pt x="297222" y="10789"/>
                  </a:moveTo>
                  <a:cubicBezTo>
                    <a:pt x="297222" y="9441"/>
                    <a:pt x="297896" y="8766"/>
                    <a:pt x="299244" y="8766"/>
                  </a:cubicBezTo>
                  <a:lnTo>
                    <a:pt x="358553" y="8766"/>
                  </a:lnTo>
                  <a:cubicBezTo>
                    <a:pt x="361249" y="8766"/>
                    <a:pt x="362597" y="11464"/>
                    <a:pt x="361249" y="13487"/>
                  </a:cubicBezTo>
                  <a:lnTo>
                    <a:pt x="330920" y="60690"/>
                  </a:lnTo>
                  <a:cubicBezTo>
                    <a:pt x="330920" y="61365"/>
                    <a:pt x="329573" y="62039"/>
                    <a:pt x="328225" y="62039"/>
                  </a:cubicBezTo>
                  <a:lnTo>
                    <a:pt x="299244" y="62039"/>
                  </a:lnTo>
                  <a:cubicBezTo>
                    <a:pt x="297896" y="62039"/>
                    <a:pt x="297222" y="61365"/>
                    <a:pt x="297222" y="60016"/>
                  </a:cubicBezTo>
                  <a:lnTo>
                    <a:pt x="297222" y="10115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36FABD6-2934-35B8-76C9-68323C8C9792}"/>
                </a:ext>
              </a:extLst>
            </p:cNvPr>
            <p:cNvSpPr txBox="1"/>
            <p:nvPr/>
          </p:nvSpPr>
          <p:spPr>
            <a:xfrm>
              <a:off x="10854565" y="3597298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A2C404-7200-E580-E62E-0CE5F9A282C2}"/>
                </a:ext>
              </a:extLst>
            </p:cNvPr>
            <p:cNvSpPr txBox="1"/>
            <p:nvPr/>
          </p:nvSpPr>
          <p:spPr>
            <a:xfrm>
              <a:off x="8509300" y="3635073"/>
              <a:ext cx="2171439" cy="355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/>
              <a:r>
                <a:rPr lang="en-US" sz="1350" b="1" noProof="1"/>
                <a:t>Work in a real project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F06A157-8EA1-2E70-AFCF-291E4925C322}"/>
              </a:ext>
            </a:extLst>
          </p:cNvPr>
          <p:cNvGrpSpPr/>
          <p:nvPr/>
        </p:nvGrpSpPr>
        <p:grpSpPr>
          <a:xfrm>
            <a:off x="1775581" y="4282531"/>
            <a:ext cx="2417046" cy="507831"/>
            <a:chOff x="1018962" y="4230834"/>
            <a:chExt cx="2862072" cy="601333"/>
          </a:xfrm>
        </p:grpSpPr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E17650A3-4FD6-B2FD-1948-34FDEC069D2B}"/>
                </a:ext>
              </a:extLst>
            </p:cNvPr>
            <p:cNvSpPr/>
            <p:nvPr/>
          </p:nvSpPr>
          <p:spPr>
            <a:xfrm>
              <a:off x="1018962" y="4233479"/>
              <a:ext cx="2862072" cy="596039"/>
            </a:xfrm>
            <a:custGeom>
              <a:avLst/>
              <a:gdLst>
                <a:gd name="connsiteX0" fmla="*/ 330110 w 330109"/>
                <a:gd name="connsiteY0" fmla="*/ 61364 h 68782"/>
                <a:gd name="connsiteX1" fmla="*/ 330110 w 330109"/>
                <a:gd name="connsiteY1" fmla="*/ 6743 h 68782"/>
                <a:gd name="connsiteX2" fmla="*/ 323370 w 330109"/>
                <a:gd name="connsiteY2" fmla="*/ 0 h 68782"/>
                <a:gd name="connsiteX3" fmla="*/ 8625 w 330109"/>
                <a:gd name="connsiteY3" fmla="*/ 0 h 68782"/>
                <a:gd name="connsiteX4" fmla="*/ 1211 w 330109"/>
                <a:gd name="connsiteY4" fmla="*/ 13487 h 68782"/>
                <a:gd name="connsiteX5" fmla="*/ 34236 w 330109"/>
                <a:gd name="connsiteY5" fmla="*/ 64736 h 68782"/>
                <a:gd name="connsiteX6" fmla="*/ 41650 w 330109"/>
                <a:gd name="connsiteY6" fmla="*/ 68782 h 68782"/>
                <a:gd name="connsiteX7" fmla="*/ 323370 w 330109"/>
                <a:gd name="connsiteY7" fmla="*/ 68782 h 68782"/>
                <a:gd name="connsiteX8" fmla="*/ 330110 w 330109"/>
                <a:gd name="connsiteY8" fmla="*/ 62039 h 68782"/>
                <a:gd name="connsiteX9" fmla="*/ 73326 w 330109"/>
                <a:gd name="connsiteY9" fmla="*/ 60016 h 68782"/>
                <a:gd name="connsiteX10" fmla="*/ 71304 w 330109"/>
                <a:gd name="connsiteY10" fmla="*/ 62039 h 68782"/>
                <a:gd name="connsiteX11" fmla="*/ 42324 w 330109"/>
                <a:gd name="connsiteY11" fmla="*/ 62039 h 68782"/>
                <a:gd name="connsiteX12" fmla="*/ 39628 w 330109"/>
                <a:gd name="connsiteY12" fmla="*/ 60690 h 68782"/>
                <a:gd name="connsiteX13" fmla="*/ 9299 w 330109"/>
                <a:gd name="connsiteY13" fmla="*/ 13487 h 68782"/>
                <a:gd name="connsiteX14" fmla="*/ 11995 w 330109"/>
                <a:gd name="connsiteY14" fmla="*/ 8766 h 68782"/>
                <a:gd name="connsiteX15" fmla="*/ 71304 w 330109"/>
                <a:gd name="connsiteY15" fmla="*/ 8766 h 68782"/>
                <a:gd name="connsiteX16" fmla="*/ 73326 w 330109"/>
                <a:gd name="connsiteY16" fmla="*/ 10789 h 68782"/>
                <a:gd name="connsiteX17" fmla="*/ 73326 w 330109"/>
                <a:gd name="connsiteY17" fmla="*/ 60690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0109" h="68782">
                  <a:moveTo>
                    <a:pt x="330110" y="61364"/>
                  </a:moveTo>
                  <a:lnTo>
                    <a:pt x="330110" y="6743"/>
                  </a:lnTo>
                  <a:cubicBezTo>
                    <a:pt x="330110" y="2697"/>
                    <a:pt x="326740" y="0"/>
                    <a:pt x="323370" y="0"/>
                  </a:cubicBezTo>
                  <a:lnTo>
                    <a:pt x="8625" y="0"/>
                  </a:lnTo>
                  <a:cubicBezTo>
                    <a:pt x="1885" y="0"/>
                    <a:pt x="-2159" y="7418"/>
                    <a:pt x="1211" y="13487"/>
                  </a:cubicBezTo>
                  <a:lnTo>
                    <a:pt x="34236" y="64736"/>
                  </a:lnTo>
                  <a:cubicBezTo>
                    <a:pt x="35584" y="67434"/>
                    <a:pt x="38280" y="68782"/>
                    <a:pt x="41650" y="68782"/>
                  </a:cubicBezTo>
                  <a:lnTo>
                    <a:pt x="323370" y="68782"/>
                  </a:lnTo>
                  <a:cubicBezTo>
                    <a:pt x="327414" y="68782"/>
                    <a:pt x="330110" y="65410"/>
                    <a:pt x="330110" y="62039"/>
                  </a:cubicBezTo>
                  <a:close/>
                  <a:moveTo>
                    <a:pt x="73326" y="60016"/>
                  </a:moveTo>
                  <a:cubicBezTo>
                    <a:pt x="73326" y="61364"/>
                    <a:pt x="72652" y="62039"/>
                    <a:pt x="71304" y="62039"/>
                  </a:cubicBezTo>
                  <a:lnTo>
                    <a:pt x="42324" y="62039"/>
                  </a:lnTo>
                  <a:cubicBezTo>
                    <a:pt x="40976" y="62039"/>
                    <a:pt x="40302" y="62039"/>
                    <a:pt x="39628" y="60690"/>
                  </a:cubicBezTo>
                  <a:lnTo>
                    <a:pt x="9299" y="13487"/>
                  </a:lnTo>
                  <a:cubicBezTo>
                    <a:pt x="7951" y="11464"/>
                    <a:pt x="9299" y="8766"/>
                    <a:pt x="11995" y="8766"/>
                  </a:cubicBezTo>
                  <a:lnTo>
                    <a:pt x="71304" y="8766"/>
                  </a:lnTo>
                  <a:cubicBezTo>
                    <a:pt x="72652" y="8766"/>
                    <a:pt x="73326" y="9441"/>
                    <a:pt x="73326" y="10789"/>
                  </a:cubicBezTo>
                  <a:lnTo>
                    <a:pt x="73326" y="6069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0CD92B-0F25-6B56-650A-F822F2EADBED}"/>
                </a:ext>
              </a:extLst>
            </p:cNvPr>
            <p:cNvSpPr txBox="1"/>
            <p:nvPr/>
          </p:nvSpPr>
          <p:spPr>
            <a:xfrm>
              <a:off x="1155213" y="4316055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r"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F2D3F2-1B92-732C-3FB4-D94A980907DF}"/>
                </a:ext>
              </a:extLst>
            </p:cNvPr>
            <p:cNvSpPr txBox="1"/>
            <p:nvPr/>
          </p:nvSpPr>
          <p:spPr>
            <a:xfrm>
              <a:off x="1687837" y="4230834"/>
              <a:ext cx="2181066" cy="601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>
                  <a:solidFill>
                    <a:schemeClr val="bg1"/>
                  </a:solidFill>
                </a:rPr>
                <a:t>implementing base learning 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C102D2-5D8A-E212-5185-375EFCB9CA50}"/>
              </a:ext>
            </a:extLst>
          </p:cNvPr>
          <p:cNvGrpSpPr/>
          <p:nvPr/>
        </p:nvGrpSpPr>
        <p:grpSpPr>
          <a:xfrm>
            <a:off x="1775581" y="2463774"/>
            <a:ext cx="2417046" cy="503360"/>
            <a:chOff x="1018962" y="2077210"/>
            <a:chExt cx="2862072" cy="596039"/>
          </a:xfrm>
        </p:grpSpPr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12D9413B-26F8-F301-0FA6-9AFBED11DC64}"/>
                </a:ext>
              </a:extLst>
            </p:cNvPr>
            <p:cNvSpPr/>
            <p:nvPr/>
          </p:nvSpPr>
          <p:spPr>
            <a:xfrm>
              <a:off x="1018962" y="2077210"/>
              <a:ext cx="2862072" cy="596039"/>
            </a:xfrm>
            <a:custGeom>
              <a:avLst/>
              <a:gdLst>
                <a:gd name="connsiteX0" fmla="*/ 323468 w 330207"/>
                <a:gd name="connsiteY0" fmla="*/ 0 h 68782"/>
                <a:gd name="connsiteX1" fmla="*/ 41748 w 330207"/>
                <a:gd name="connsiteY1" fmla="*/ 0 h 68782"/>
                <a:gd name="connsiteX2" fmla="*/ 34334 w 330207"/>
                <a:gd name="connsiteY2" fmla="*/ 4046 h 68782"/>
                <a:gd name="connsiteX3" fmla="*/ 1309 w 330207"/>
                <a:gd name="connsiteY3" fmla="*/ 55296 h 68782"/>
                <a:gd name="connsiteX4" fmla="*/ 8723 w 330207"/>
                <a:gd name="connsiteY4" fmla="*/ 68782 h 68782"/>
                <a:gd name="connsiteX5" fmla="*/ 323468 w 330207"/>
                <a:gd name="connsiteY5" fmla="*/ 68782 h 68782"/>
                <a:gd name="connsiteX6" fmla="*/ 330208 w 330207"/>
                <a:gd name="connsiteY6" fmla="*/ 62039 h 68782"/>
                <a:gd name="connsiteX7" fmla="*/ 330208 w 330207"/>
                <a:gd name="connsiteY7" fmla="*/ 7418 h 68782"/>
                <a:gd name="connsiteX8" fmla="*/ 323468 w 330207"/>
                <a:gd name="connsiteY8" fmla="*/ 674 h 68782"/>
                <a:gd name="connsiteX9" fmla="*/ 73424 w 330207"/>
                <a:gd name="connsiteY9" fmla="*/ 58667 h 68782"/>
                <a:gd name="connsiteX10" fmla="*/ 71402 w 330207"/>
                <a:gd name="connsiteY10" fmla="*/ 60690 h 68782"/>
                <a:gd name="connsiteX11" fmla="*/ 12093 w 330207"/>
                <a:gd name="connsiteY11" fmla="*/ 60690 h 68782"/>
                <a:gd name="connsiteX12" fmla="*/ 9397 w 330207"/>
                <a:gd name="connsiteY12" fmla="*/ 55970 h 68782"/>
                <a:gd name="connsiteX13" fmla="*/ 39726 w 330207"/>
                <a:gd name="connsiteY13" fmla="*/ 8766 h 68782"/>
                <a:gd name="connsiteX14" fmla="*/ 42422 w 330207"/>
                <a:gd name="connsiteY14" fmla="*/ 7418 h 68782"/>
                <a:gd name="connsiteX15" fmla="*/ 71402 w 330207"/>
                <a:gd name="connsiteY15" fmla="*/ 7418 h 68782"/>
                <a:gd name="connsiteX16" fmla="*/ 73424 w 330207"/>
                <a:gd name="connsiteY16" fmla="*/ 9441 h 68782"/>
                <a:gd name="connsiteX17" fmla="*/ 73424 w 330207"/>
                <a:gd name="connsiteY17" fmla="*/ 59342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0207" h="68782">
                  <a:moveTo>
                    <a:pt x="323468" y="0"/>
                  </a:moveTo>
                  <a:lnTo>
                    <a:pt x="41748" y="0"/>
                  </a:lnTo>
                  <a:cubicBezTo>
                    <a:pt x="39052" y="0"/>
                    <a:pt x="36356" y="1349"/>
                    <a:pt x="34334" y="4046"/>
                  </a:cubicBezTo>
                  <a:lnTo>
                    <a:pt x="1309" y="55296"/>
                  </a:lnTo>
                  <a:cubicBezTo>
                    <a:pt x="-2061" y="60690"/>
                    <a:pt x="1309" y="68782"/>
                    <a:pt x="8723" y="68782"/>
                  </a:cubicBezTo>
                  <a:lnTo>
                    <a:pt x="323468" y="68782"/>
                  </a:lnTo>
                  <a:cubicBezTo>
                    <a:pt x="327512" y="68782"/>
                    <a:pt x="330208" y="65411"/>
                    <a:pt x="330208" y="62039"/>
                  </a:cubicBezTo>
                  <a:lnTo>
                    <a:pt x="330208" y="7418"/>
                  </a:lnTo>
                  <a:cubicBezTo>
                    <a:pt x="330208" y="3372"/>
                    <a:pt x="326838" y="674"/>
                    <a:pt x="323468" y="674"/>
                  </a:cubicBezTo>
                  <a:close/>
                  <a:moveTo>
                    <a:pt x="73424" y="58667"/>
                  </a:moveTo>
                  <a:cubicBezTo>
                    <a:pt x="73424" y="60016"/>
                    <a:pt x="72750" y="60690"/>
                    <a:pt x="71402" y="60690"/>
                  </a:cubicBezTo>
                  <a:lnTo>
                    <a:pt x="12093" y="60690"/>
                  </a:lnTo>
                  <a:cubicBezTo>
                    <a:pt x="9397" y="60690"/>
                    <a:pt x="8049" y="57993"/>
                    <a:pt x="9397" y="55970"/>
                  </a:cubicBezTo>
                  <a:lnTo>
                    <a:pt x="39726" y="8766"/>
                  </a:lnTo>
                  <a:cubicBezTo>
                    <a:pt x="39726" y="8092"/>
                    <a:pt x="41074" y="7418"/>
                    <a:pt x="42422" y="7418"/>
                  </a:cubicBezTo>
                  <a:lnTo>
                    <a:pt x="71402" y="7418"/>
                  </a:lnTo>
                  <a:cubicBezTo>
                    <a:pt x="72750" y="7418"/>
                    <a:pt x="73424" y="8092"/>
                    <a:pt x="73424" y="9441"/>
                  </a:cubicBezTo>
                  <a:lnTo>
                    <a:pt x="73424" y="59342"/>
                  </a:ln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08CBE0-9ECA-9A49-8988-E1BC09763C4D}"/>
                </a:ext>
              </a:extLst>
            </p:cNvPr>
            <p:cNvSpPr txBox="1"/>
            <p:nvPr/>
          </p:nvSpPr>
          <p:spPr>
            <a:xfrm>
              <a:off x="1155213" y="2159786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r"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4B727D-EC2C-69AF-0191-BCF12302AAD9}"/>
                </a:ext>
              </a:extLst>
            </p:cNvPr>
            <p:cNvSpPr txBox="1"/>
            <p:nvPr/>
          </p:nvSpPr>
          <p:spPr>
            <a:xfrm>
              <a:off x="1848989" y="2197561"/>
              <a:ext cx="1803390" cy="355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/>
                <a:t>Problem solving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09EF68-9C22-306D-F5D2-CAD85D2CEB04}"/>
              </a:ext>
            </a:extLst>
          </p:cNvPr>
          <p:cNvGrpSpPr/>
          <p:nvPr/>
        </p:nvGrpSpPr>
        <p:grpSpPr>
          <a:xfrm>
            <a:off x="7930050" y="4360963"/>
            <a:ext cx="2417046" cy="503360"/>
            <a:chOff x="8306594" y="4233479"/>
            <a:chExt cx="2862072" cy="596039"/>
          </a:xfrm>
        </p:grpSpPr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D7CE4FCE-7E23-E1C5-82E2-25906D7DFAF8}"/>
                </a:ext>
              </a:extLst>
            </p:cNvPr>
            <p:cNvSpPr/>
            <p:nvPr/>
          </p:nvSpPr>
          <p:spPr>
            <a:xfrm>
              <a:off x="8306594" y="4233479"/>
              <a:ext cx="2862072" cy="596039"/>
            </a:xfrm>
            <a:custGeom>
              <a:avLst/>
              <a:gdLst>
                <a:gd name="connsiteX0" fmla="*/ 6740 w 330207"/>
                <a:gd name="connsiteY0" fmla="*/ 68782 h 68782"/>
                <a:gd name="connsiteX1" fmla="*/ 288460 w 330207"/>
                <a:gd name="connsiteY1" fmla="*/ 68782 h 68782"/>
                <a:gd name="connsiteX2" fmla="*/ 295874 w 330207"/>
                <a:gd name="connsiteY2" fmla="*/ 64736 h 68782"/>
                <a:gd name="connsiteX3" fmla="*/ 328899 w 330207"/>
                <a:gd name="connsiteY3" fmla="*/ 13487 h 68782"/>
                <a:gd name="connsiteX4" fmla="*/ 321485 w 330207"/>
                <a:gd name="connsiteY4" fmla="*/ 0 h 68782"/>
                <a:gd name="connsiteX5" fmla="*/ 6740 w 330207"/>
                <a:gd name="connsiteY5" fmla="*/ 0 h 68782"/>
                <a:gd name="connsiteX6" fmla="*/ 0 w 330207"/>
                <a:gd name="connsiteY6" fmla="*/ 6743 h 68782"/>
                <a:gd name="connsiteX7" fmla="*/ 0 w 330207"/>
                <a:gd name="connsiteY7" fmla="*/ 61365 h 68782"/>
                <a:gd name="connsiteX8" fmla="*/ 6740 w 330207"/>
                <a:gd name="connsiteY8" fmla="*/ 68108 h 68782"/>
                <a:gd name="connsiteX9" fmla="*/ 257457 w 330207"/>
                <a:gd name="connsiteY9" fmla="*/ 10789 h 68782"/>
                <a:gd name="connsiteX10" fmla="*/ 259479 w 330207"/>
                <a:gd name="connsiteY10" fmla="*/ 8766 h 68782"/>
                <a:gd name="connsiteX11" fmla="*/ 318789 w 330207"/>
                <a:gd name="connsiteY11" fmla="*/ 8766 h 68782"/>
                <a:gd name="connsiteX12" fmla="*/ 321485 w 330207"/>
                <a:gd name="connsiteY12" fmla="*/ 13487 h 68782"/>
                <a:gd name="connsiteX13" fmla="*/ 291156 w 330207"/>
                <a:gd name="connsiteY13" fmla="*/ 60690 h 68782"/>
                <a:gd name="connsiteX14" fmla="*/ 288460 w 330207"/>
                <a:gd name="connsiteY14" fmla="*/ 62039 h 68782"/>
                <a:gd name="connsiteX15" fmla="*/ 259479 w 330207"/>
                <a:gd name="connsiteY15" fmla="*/ 62039 h 68782"/>
                <a:gd name="connsiteX16" fmla="*/ 257457 w 330207"/>
                <a:gd name="connsiteY16" fmla="*/ 60016 h 68782"/>
                <a:gd name="connsiteX17" fmla="*/ 257457 w 330207"/>
                <a:gd name="connsiteY17" fmla="*/ 10115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0207" h="68782">
                  <a:moveTo>
                    <a:pt x="6740" y="68782"/>
                  </a:moveTo>
                  <a:lnTo>
                    <a:pt x="288460" y="68782"/>
                  </a:lnTo>
                  <a:cubicBezTo>
                    <a:pt x="291156" y="68782"/>
                    <a:pt x="293852" y="67434"/>
                    <a:pt x="295874" y="64736"/>
                  </a:cubicBezTo>
                  <a:lnTo>
                    <a:pt x="328899" y="13487"/>
                  </a:lnTo>
                  <a:cubicBezTo>
                    <a:pt x="332268" y="8092"/>
                    <a:pt x="328899" y="0"/>
                    <a:pt x="321485" y="0"/>
                  </a:cubicBezTo>
                  <a:lnTo>
                    <a:pt x="6740" y="0"/>
                  </a:lnTo>
                  <a:cubicBezTo>
                    <a:pt x="2696" y="0"/>
                    <a:pt x="0" y="3372"/>
                    <a:pt x="0" y="6743"/>
                  </a:cubicBezTo>
                  <a:lnTo>
                    <a:pt x="0" y="61365"/>
                  </a:lnTo>
                  <a:cubicBezTo>
                    <a:pt x="0" y="65410"/>
                    <a:pt x="3370" y="68108"/>
                    <a:pt x="6740" y="68108"/>
                  </a:cubicBezTo>
                  <a:close/>
                  <a:moveTo>
                    <a:pt x="257457" y="10789"/>
                  </a:moveTo>
                  <a:cubicBezTo>
                    <a:pt x="257457" y="9441"/>
                    <a:pt x="258131" y="8766"/>
                    <a:pt x="259479" y="8766"/>
                  </a:cubicBezTo>
                  <a:lnTo>
                    <a:pt x="318789" y="8766"/>
                  </a:lnTo>
                  <a:cubicBezTo>
                    <a:pt x="321485" y="8766"/>
                    <a:pt x="322833" y="11464"/>
                    <a:pt x="321485" y="13487"/>
                  </a:cubicBezTo>
                  <a:lnTo>
                    <a:pt x="291156" y="60690"/>
                  </a:lnTo>
                  <a:cubicBezTo>
                    <a:pt x="291156" y="61365"/>
                    <a:pt x="289808" y="62039"/>
                    <a:pt x="288460" y="62039"/>
                  </a:cubicBezTo>
                  <a:lnTo>
                    <a:pt x="259479" y="62039"/>
                  </a:lnTo>
                  <a:cubicBezTo>
                    <a:pt x="258131" y="62039"/>
                    <a:pt x="257457" y="61365"/>
                    <a:pt x="257457" y="60016"/>
                  </a:cubicBezTo>
                  <a:lnTo>
                    <a:pt x="257457" y="10115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41C36E-5003-C4E5-FC33-B2B034E160AF}"/>
                </a:ext>
              </a:extLst>
            </p:cNvPr>
            <p:cNvSpPr txBox="1"/>
            <p:nvPr/>
          </p:nvSpPr>
          <p:spPr>
            <a:xfrm>
              <a:off x="10515349" y="4316055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08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62291B-1735-E5B8-9786-FC94EC1F2B71}"/>
                </a:ext>
              </a:extLst>
            </p:cNvPr>
            <p:cNvSpPr txBox="1"/>
            <p:nvPr/>
          </p:nvSpPr>
          <p:spPr>
            <a:xfrm>
              <a:off x="8362542" y="4353829"/>
              <a:ext cx="2084828" cy="355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>
                  <a:solidFill>
                    <a:schemeClr val="bg1"/>
                  </a:solidFill>
                </a:rPr>
                <a:t>Critical thinking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73340DC-EDF5-5CFA-630C-2B275E72E7AA}"/>
              </a:ext>
            </a:extLst>
          </p:cNvPr>
          <p:cNvGrpSpPr/>
          <p:nvPr/>
        </p:nvGrpSpPr>
        <p:grpSpPr>
          <a:xfrm>
            <a:off x="7804203" y="2260449"/>
            <a:ext cx="2542895" cy="706686"/>
            <a:chOff x="8178845" y="1868985"/>
            <a:chExt cx="2989821" cy="804264"/>
          </a:xfrm>
        </p:grpSpPr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148AB9E9-8F97-5B76-D826-974A8B3744D2}"/>
                </a:ext>
              </a:extLst>
            </p:cNvPr>
            <p:cNvSpPr/>
            <p:nvPr/>
          </p:nvSpPr>
          <p:spPr>
            <a:xfrm>
              <a:off x="8306594" y="1868985"/>
              <a:ext cx="2862072" cy="804264"/>
            </a:xfrm>
            <a:custGeom>
              <a:avLst/>
              <a:gdLst>
                <a:gd name="connsiteX0" fmla="*/ 0 w 330109"/>
                <a:gd name="connsiteY0" fmla="*/ 7418 h 68782"/>
                <a:gd name="connsiteX1" fmla="*/ 0 w 330109"/>
                <a:gd name="connsiteY1" fmla="*/ 62039 h 68782"/>
                <a:gd name="connsiteX2" fmla="*/ 6740 w 330109"/>
                <a:gd name="connsiteY2" fmla="*/ 68782 h 68782"/>
                <a:gd name="connsiteX3" fmla="*/ 321485 w 330109"/>
                <a:gd name="connsiteY3" fmla="*/ 68782 h 68782"/>
                <a:gd name="connsiteX4" fmla="*/ 328899 w 330109"/>
                <a:gd name="connsiteY4" fmla="*/ 55295 h 68782"/>
                <a:gd name="connsiteX5" fmla="*/ 295874 w 330109"/>
                <a:gd name="connsiteY5" fmla="*/ 4046 h 68782"/>
                <a:gd name="connsiteX6" fmla="*/ 288460 w 330109"/>
                <a:gd name="connsiteY6" fmla="*/ 0 h 68782"/>
                <a:gd name="connsiteX7" fmla="*/ 6740 w 330109"/>
                <a:gd name="connsiteY7" fmla="*/ 0 h 68782"/>
                <a:gd name="connsiteX8" fmla="*/ 0 w 330109"/>
                <a:gd name="connsiteY8" fmla="*/ 6743 h 68782"/>
                <a:gd name="connsiteX9" fmla="*/ 257457 w 330109"/>
                <a:gd name="connsiteY9" fmla="*/ 9441 h 68782"/>
                <a:gd name="connsiteX10" fmla="*/ 259479 w 330109"/>
                <a:gd name="connsiteY10" fmla="*/ 7418 h 68782"/>
                <a:gd name="connsiteX11" fmla="*/ 288460 w 330109"/>
                <a:gd name="connsiteY11" fmla="*/ 7418 h 68782"/>
                <a:gd name="connsiteX12" fmla="*/ 291156 w 330109"/>
                <a:gd name="connsiteY12" fmla="*/ 8766 h 68782"/>
                <a:gd name="connsiteX13" fmla="*/ 321485 w 330109"/>
                <a:gd name="connsiteY13" fmla="*/ 55970 h 68782"/>
                <a:gd name="connsiteX14" fmla="*/ 318789 w 330109"/>
                <a:gd name="connsiteY14" fmla="*/ 60690 h 68782"/>
                <a:gd name="connsiteX15" fmla="*/ 259479 w 330109"/>
                <a:gd name="connsiteY15" fmla="*/ 60690 h 68782"/>
                <a:gd name="connsiteX16" fmla="*/ 257457 w 330109"/>
                <a:gd name="connsiteY16" fmla="*/ 58667 h 68782"/>
                <a:gd name="connsiteX17" fmla="*/ 257457 w 330109"/>
                <a:gd name="connsiteY17" fmla="*/ 8766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0109" h="68782">
                  <a:moveTo>
                    <a:pt x="0" y="7418"/>
                  </a:moveTo>
                  <a:lnTo>
                    <a:pt x="0" y="62039"/>
                  </a:lnTo>
                  <a:cubicBezTo>
                    <a:pt x="0" y="66085"/>
                    <a:pt x="3370" y="68782"/>
                    <a:pt x="6740" y="68782"/>
                  </a:cubicBezTo>
                  <a:lnTo>
                    <a:pt x="321485" y="68782"/>
                  </a:lnTo>
                  <a:cubicBezTo>
                    <a:pt x="328225" y="68782"/>
                    <a:pt x="332268" y="61364"/>
                    <a:pt x="328899" y="55295"/>
                  </a:cubicBezTo>
                  <a:lnTo>
                    <a:pt x="295874" y="4046"/>
                  </a:lnTo>
                  <a:cubicBezTo>
                    <a:pt x="294526" y="1349"/>
                    <a:pt x="291830" y="0"/>
                    <a:pt x="288460" y="0"/>
                  </a:cubicBezTo>
                  <a:lnTo>
                    <a:pt x="6740" y="0"/>
                  </a:lnTo>
                  <a:cubicBezTo>
                    <a:pt x="2696" y="0"/>
                    <a:pt x="0" y="3372"/>
                    <a:pt x="0" y="6743"/>
                  </a:cubicBezTo>
                  <a:close/>
                  <a:moveTo>
                    <a:pt x="257457" y="9441"/>
                  </a:moveTo>
                  <a:cubicBezTo>
                    <a:pt x="257457" y="8092"/>
                    <a:pt x="258131" y="7418"/>
                    <a:pt x="259479" y="7418"/>
                  </a:cubicBezTo>
                  <a:lnTo>
                    <a:pt x="288460" y="7418"/>
                  </a:lnTo>
                  <a:cubicBezTo>
                    <a:pt x="289808" y="7418"/>
                    <a:pt x="290482" y="7418"/>
                    <a:pt x="291156" y="8766"/>
                  </a:cubicBezTo>
                  <a:lnTo>
                    <a:pt x="321485" y="55970"/>
                  </a:lnTo>
                  <a:cubicBezTo>
                    <a:pt x="322833" y="57993"/>
                    <a:pt x="321485" y="60690"/>
                    <a:pt x="318789" y="60690"/>
                  </a:cubicBezTo>
                  <a:lnTo>
                    <a:pt x="259479" y="60690"/>
                  </a:lnTo>
                  <a:cubicBezTo>
                    <a:pt x="258131" y="60690"/>
                    <a:pt x="257457" y="60016"/>
                    <a:pt x="257457" y="58667"/>
                  </a:cubicBezTo>
                  <a:lnTo>
                    <a:pt x="257457" y="8766"/>
                  </a:ln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CB7BB-C7CD-86E0-64C7-3E91E6419201}"/>
                </a:ext>
              </a:extLst>
            </p:cNvPr>
            <p:cNvSpPr txBox="1"/>
            <p:nvPr/>
          </p:nvSpPr>
          <p:spPr>
            <a:xfrm>
              <a:off x="10515349" y="2159786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0FA203-A8E7-0D8C-D0DC-C18D1E6CF519}"/>
                </a:ext>
              </a:extLst>
            </p:cNvPr>
            <p:cNvSpPr txBox="1"/>
            <p:nvPr/>
          </p:nvSpPr>
          <p:spPr>
            <a:xfrm>
              <a:off x="8178845" y="2038716"/>
              <a:ext cx="2538674" cy="49038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b="1" noProof="1"/>
                <a:t>Networking with industry professionals</a:t>
              </a:r>
            </a:p>
          </p:txBody>
        </p:sp>
      </p:grpSp>
      <p:sp>
        <p:nvSpPr>
          <p:cNvPr id="64" name="Freeform 9">
            <a:extLst>
              <a:ext uri="{FF2B5EF4-FFF2-40B4-BE49-F238E27FC236}">
                <a16:creationId xmlns:a16="http://schemas.microsoft.com/office/drawing/2014/main" id="{CB805818-D9A7-77F6-9FEC-C65CB64CC564}"/>
              </a:ext>
            </a:extLst>
          </p:cNvPr>
          <p:cNvSpPr/>
          <p:nvPr/>
        </p:nvSpPr>
        <p:spPr>
          <a:xfrm>
            <a:off x="5259846" y="3005234"/>
            <a:ext cx="1602987" cy="1149188"/>
          </a:xfrm>
          <a:prstGeom prst="roundRect">
            <a:avLst>
              <a:gd name="adj" fmla="val 4289"/>
            </a:avLst>
          </a:pr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65EF32-A5D0-E5A1-1F82-23EE2A8A1CA0}"/>
              </a:ext>
            </a:extLst>
          </p:cNvPr>
          <p:cNvSpPr txBox="1"/>
          <p:nvPr/>
        </p:nvSpPr>
        <p:spPr>
          <a:xfrm>
            <a:off x="5362481" y="3324941"/>
            <a:ext cx="1397716" cy="5539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1500" b="1" noProof="1">
                <a:solidFill>
                  <a:schemeClr val="bg1"/>
                </a:solidFill>
              </a:rPr>
              <a:t>Program outcomes</a:t>
            </a:r>
          </a:p>
        </p:txBody>
      </p:sp>
    </p:spTree>
    <p:extLst>
      <p:ext uri="{BB962C8B-B14F-4D97-AF65-F5344CB8AC3E}">
        <p14:creationId xmlns:p14="http://schemas.microsoft.com/office/powerpoint/2010/main" val="668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" action="ppaction://media"/>
            <a:extLst>
              <a:ext uri="{FF2B5EF4-FFF2-40B4-BE49-F238E27FC236}">
                <a16:creationId xmlns:a16="http://schemas.microsoft.com/office/drawing/2014/main" id="{5B207CE9-3FF2-6651-5800-A3C4F5272B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05"/>
                  <p14:fade in="1000" out="250"/>
                </p14:media>
              </p:ext>
            </p:extLst>
          </p:nvPr>
        </p:nvPicPr>
        <p:blipFill>
          <a:blip r:embed="rId4"/>
          <a:srcRect l="4079" t="8296" r="767" b="16738"/>
          <a:stretch>
            <a:fillRect/>
          </a:stretch>
        </p:blipFill>
        <p:spPr>
          <a:xfrm>
            <a:off x="1" y="-1358600"/>
            <a:ext cx="12178115" cy="5396897"/>
          </a:xfrm>
          <a:custGeom>
            <a:avLst/>
            <a:gdLst/>
            <a:ahLst/>
            <a:cxnLst/>
            <a:rect l="l" t="t" r="r" b="b"/>
            <a:pathLst>
              <a:path w="12178115" h="5396897">
                <a:moveTo>
                  <a:pt x="10179788" y="1284058"/>
                </a:moveTo>
                <a:cubicBezTo>
                  <a:pt x="10179788" y="2646133"/>
                  <a:pt x="10179788" y="4008208"/>
                  <a:pt x="10179788" y="5370283"/>
                </a:cubicBezTo>
                <a:cubicBezTo>
                  <a:pt x="9980582" y="5389553"/>
                  <a:pt x="9780129" y="5397924"/>
                  <a:pt x="9579943" y="5396798"/>
                </a:cubicBezTo>
                <a:cubicBezTo>
                  <a:pt x="9579943" y="4034723"/>
                  <a:pt x="9579943" y="2672648"/>
                  <a:pt x="9579943" y="1310573"/>
                </a:cubicBezTo>
                <a:cubicBezTo>
                  <a:pt x="9780129" y="1311698"/>
                  <a:pt x="9980582" y="1303328"/>
                  <a:pt x="10179788" y="1284058"/>
                </a:cubicBezTo>
                <a:close/>
                <a:moveTo>
                  <a:pt x="8878874" y="1270612"/>
                </a:moveTo>
                <a:cubicBezTo>
                  <a:pt x="9078001" y="1291458"/>
                  <a:pt x="9277976" y="1304914"/>
                  <a:pt x="9478116" y="1309194"/>
                </a:cubicBezTo>
                <a:cubicBezTo>
                  <a:pt x="9478116" y="2671269"/>
                  <a:pt x="9478116" y="4033344"/>
                  <a:pt x="9478116" y="5395419"/>
                </a:cubicBezTo>
                <a:cubicBezTo>
                  <a:pt x="9277976" y="5391139"/>
                  <a:pt x="9078001" y="5377682"/>
                  <a:pt x="8878874" y="5356837"/>
                </a:cubicBezTo>
                <a:cubicBezTo>
                  <a:pt x="8878874" y="3994762"/>
                  <a:pt x="8878874" y="2632687"/>
                  <a:pt x="8878874" y="1270612"/>
                </a:cubicBezTo>
                <a:close/>
                <a:moveTo>
                  <a:pt x="10872371" y="1170397"/>
                </a:moveTo>
                <a:cubicBezTo>
                  <a:pt x="10872371" y="2532472"/>
                  <a:pt x="10872371" y="3894547"/>
                  <a:pt x="10872371" y="5256622"/>
                </a:cubicBezTo>
                <a:cubicBezTo>
                  <a:pt x="10677605" y="5302411"/>
                  <a:pt x="10480008" y="5336534"/>
                  <a:pt x="10281046" y="5359536"/>
                </a:cubicBezTo>
                <a:cubicBezTo>
                  <a:pt x="10281046" y="3997461"/>
                  <a:pt x="10281046" y="2635386"/>
                  <a:pt x="10281046" y="1273311"/>
                </a:cubicBezTo>
                <a:cubicBezTo>
                  <a:pt x="10480008" y="1250309"/>
                  <a:pt x="10677605" y="1216186"/>
                  <a:pt x="10872371" y="1170397"/>
                </a:cubicBezTo>
                <a:close/>
                <a:moveTo>
                  <a:pt x="8183663" y="1170034"/>
                </a:moveTo>
                <a:cubicBezTo>
                  <a:pt x="8380760" y="1205715"/>
                  <a:pt x="8578832" y="1236088"/>
                  <a:pt x="8777662" y="1259382"/>
                </a:cubicBezTo>
                <a:cubicBezTo>
                  <a:pt x="8777662" y="2621457"/>
                  <a:pt x="8777662" y="3983532"/>
                  <a:pt x="8777662" y="5345607"/>
                </a:cubicBezTo>
                <a:cubicBezTo>
                  <a:pt x="8578832" y="5322313"/>
                  <a:pt x="8380760" y="5291939"/>
                  <a:pt x="8183663" y="5256259"/>
                </a:cubicBezTo>
                <a:cubicBezTo>
                  <a:pt x="8183663" y="3894184"/>
                  <a:pt x="8183663" y="2532109"/>
                  <a:pt x="8183663" y="1170034"/>
                </a:cubicBezTo>
                <a:close/>
                <a:moveTo>
                  <a:pt x="7496207" y="1025780"/>
                </a:moveTo>
                <a:cubicBezTo>
                  <a:pt x="7691073" y="1071591"/>
                  <a:pt x="7886906" y="1114041"/>
                  <a:pt x="8083645" y="1151464"/>
                </a:cubicBezTo>
                <a:cubicBezTo>
                  <a:pt x="8083645" y="2513539"/>
                  <a:pt x="8083645" y="3875614"/>
                  <a:pt x="8083645" y="5237689"/>
                </a:cubicBezTo>
                <a:cubicBezTo>
                  <a:pt x="7886906" y="5200265"/>
                  <a:pt x="7691073" y="5157816"/>
                  <a:pt x="7496207" y="5112005"/>
                </a:cubicBezTo>
                <a:cubicBezTo>
                  <a:pt x="7496207" y="3749930"/>
                  <a:pt x="7496207" y="2387855"/>
                  <a:pt x="7496207" y="1025780"/>
                </a:cubicBezTo>
                <a:close/>
                <a:moveTo>
                  <a:pt x="11542669" y="962161"/>
                </a:moveTo>
                <a:cubicBezTo>
                  <a:pt x="11542669" y="2324236"/>
                  <a:pt x="11542669" y="3686311"/>
                  <a:pt x="11542669" y="5048386"/>
                </a:cubicBezTo>
                <a:cubicBezTo>
                  <a:pt x="11356071" y="5121085"/>
                  <a:pt x="11165155" y="5182546"/>
                  <a:pt x="10971511" y="5232249"/>
                </a:cubicBezTo>
                <a:cubicBezTo>
                  <a:pt x="10971511" y="3870174"/>
                  <a:pt x="10971511" y="2508099"/>
                  <a:pt x="10971511" y="1146024"/>
                </a:cubicBezTo>
                <a:cubicBezTo>
                  <a:pt x="11165155" y="1096321"/>
                  <a:pt x="11356071" y="1034861"/>
                  <a:pt x="11542669" y="962161"/>
                </a:cubicBezTo>
                <a:close/>
                <a:moveTo>
                  <a:pt x="6815161" y="853402"/>
                </a:moveTo>
                <a:cubicBezTo>
                  <a:pt x="7008585" y="905169"/>
                  <a:pt x="7202429" y="955238"/>
                  <a:pt x="7397150" y="1002190"/>
                </a:cubicBezTo>
                <a:cubicBezTo>
                  <a:pt x="7397150" y="2364265"/>
                  <a:pt x="7397150" y="3726340"/>
                  <a:pt x="7397150" y="5088415"/>
                </a:cubicBezTo>
                <a:cubicBezTo>
                  <a:pt x="7202429" y="5041463"/>
                  <a:pt x="7008585" y="4991394"/>
                  <a:pt x="6815161" y="4939627"/>
                </a:cubicBezTo>
                <a:cubicBezTo>
                  <a:pt x="6815161" y="3577552"/>
                  <a:pt x="6815161" y="2215477"/>
                  <a:pt x="6815161" y="853402"/>
                </a:cubicBezTo>
                <a:close/>
                <a:moveTo>
                  <a:pt x="6137739" y="666994"/>
                </a:moveTo>
                <a:cubicBezTo>
                  <a:pt x="6330618" y="720857"/>
                  <a:pt x="6523518" y="774623"/>
                  <a:pt x="6716783" y="826922"/>
                </a:cubicBezTo>
                <a:cubicBezTo>
                  <a:pt x="6716783" y="2188997"/>
                  <a:pt x="6716783" y="3551072"/>
                  <a:pt x="6716783" y="4913147"/>
                </a:cubicBezTo>
                <a:cubicBezTo>
                  <a:pt x="6523518" y="4860848"/>
                  <a:pt x="6330618" y="4807082"/>
                  <a:pt x="6137739" y="4753219"/>
                </a:cubicBezTo>
                <a:cubicBezTo>
                  <a:pt x="6137739" y="3391144"/>
                  <a:pt x="6137739" y="2029069"/>
                  <a:pt x="6137739" y="666994"/>
                </a:cubicBezTo>
                <a:close/>
                <a:moveTo>
                  <a:pt x="12178115" y="663066"/>
                </a:moveTo>
                <a:cubicBezTo>
                  <a:pt x="12178115" y="2025141"/>
                  <a:pt x="12178115" y="3387216"/>
                  <a:pt x="12178115" y="4749291"/>
                </a:cubicBezTo>
                <a:cubicBezTo>
                  <a:pt x="12002661" y="4846632"/>
                  <a:pt x="11821949" y="4934151"/>
                  <a:pt x="11637062" y="5010508"/>
                </a:cubicBezTo>
                <a:cubicBezTo>
                  <a:pt x="11637062" y="3648434"/>
                  <a:pt x="11637062" y="2286359"/>
                  <a:pt x="11637062" y="924284"/>
                </a:cubicBezTo>
                <a:cubicBezTo>
                  <a:pt x="11821949" y="847926"/>
                  <a:pt x="12002661" y="760407"/>
                  <a:pt x="12178115" y="663066"/>
                </a:cubicBezTo>
                <a:close/>
                <a:moveTo>
                  <a:pt x="5460593" y="479797"/>
                </a:moveTo>
                <a:cubicBezTo>
                  <a:pt x="5653874" y="532021"/>
                  <a:pt x="5846784" y="585746"/>
                  <a:pt x="6039664" y="639604"/>
                </a:cubicBezTo>
                <a:cubicBezTo>
                  <a:pt x="6039664" y="2001679"/>
                  <a:pt x="6039664" y="3363754"/>
                  <a:pt x="6039664" y="4725829"/>
                </a:cubicBezTo>
                <a:cubicBezTo>
                  <a:pt x="5846784" y="4671971"/>
                  <a:pt x="5653874" y="4618246"/>
                  <a:pt x="5460593" y="4566022"/>
                </a:cubicBezTo>
                <a:cubicBezTo>
                  <a:pt x="5460593" y="3203947"/>
                  <a:pt x="5460593" y="1841872"/>
                  <a:pt x="5460593" y="479797"/>
                </a:cubicBezTo>
                <a:close/>
                <a:moveTo>
                  <a:pt x="540770" y="392265"/>
                </a:moveTo>
                <a:cubicBezTo>
                  <a:pt x="540770" y="1754341"/>
                  <a:pt x="540770" y="3116415"/>
                  <a:pt x="540770" y="4478491"/>
                </a:cubicBezTo>
                <a:cubicBezTo>
                  <a:pt x="355993" y="4555457"/>
                  <a:pt x="175379" y="4643593"/>
                  <a:pt x="0" y="4741562"/>
                </a:cubicBezTo>
                <a:cubicBezTo>
                  <a:pt x="0" y="3379487"/>
                  <a:pt x="0" y="2017412"/>
                  <a:pt x="0" y="655337"/>
                </a:cubicBezTo>
                <a:cubicBezTo>
                  <a:pt x="175379" y="557368"/>
                  <a:pt x="355993" y="469232"/>
                  <a:pt x="540770" y="392265"/>
                </a:cubicBezTo>
                <a:close/>
                <a:moveTo>
                  <a:pt x="4780126" y="304940"/>
                </a:moveTo>
                <a:cubicBezTo>
                  <a:pt x="4974886" y="351732"/>
                  <a:pt x="5168759" y="401679"/>
                  <a:pt x="5362204" y="453359"/>
                </a:cubicBezTo>
                <a:cubicBezTo>
                  <a:pt x="5362204" y="1815434"/>
                  <a:pt x="5362204" y="3177509"/>
                  <a:pt x="5362204" y="4539584"/>
                </a:cubicBezTo>
                <a:cubicBezTo>
                  <a:pt x="5168759" y="4487903"/>
                  <a:pt x="4974886" y="4437958"/>
                  <a:pt x="4780126" y="4391165"/>
                </a:cubicBezTo>
                <a:cubicBezTo>
                  <a:pt x="4780126" y="3029090"/>
                  <a:pt x="4780126" y="1667015"/>
                  <a:pt x="4780126" y="304940"/>
                </a:cubicBezTo>
                <a:close/>
                <a:moveTo>
                  <a:pt x="1205823" y="168437"/>
                </a:moveTo>
                <a:cubicBezTo>
                  <a:pt x="1205823" y="1530512"/>
                  <a:pt x="1205823" y="2892587"/>
                  <a:pt x="1205823" y="4254662"/>
                </a:cubicBezTo>
                <a:cubicBezTo>
                  <a:pt x="1012302" y="4304958"/>
                  <a:pt x="821534" y="4367018"/>
                  <a:pt x="635094" y="4440309"/>
                </a:cubicBezTo>
                <a:cubicBezTo>
                  <a:pt x="635094" y="3078234"/>
                  <a:pt x="635094" y="1716159"/>
                  <a:pt x="635094" y="354084"/>
                </a:cubicBezTo>
                <a:cubicBezTo>
                  <a:pt x="821534" y="280793"/>
                  <a:pt x="1012302" y="218733"/>
                  <a:pt x="1205823" y="168437"/>
                </a:cubicBezTo>
                <a:close/>
                <a:moveTo>
                  <a:pt x="4093461" y="156386"/>
                </a:moveTo>
                <a:cubicBezTo>
                  <a:pt x="4290256" y="193557"/>
                  <a:pt x="4486141" y="235796"/>
                  <a:pt x="4681049" y="281435"/>
                </a:cubicBezTo>
                <a:cubicBezTo>
                  <a:pt x="4681049" y="1643509"/>
                  <a:pt x="4681049" y="3005584"/>
                  <a:pt x="4681049" y="4367660"/>
                </a:cubicBezTo>
                <a:cubicBezTo>
                  <a:pt x="4486141" y="4322020"/>
                  <a:pt x="4290256" y="4279782"/>
                  <a:pt x="4093461" y="4242611"/>
                </a:cubicBezTo>
                <a:cubicBezTo>
                  <a:pt x="4093461" y="2880536"/>
                  <a:pt x="4093461" y="1518461"/>
                  <a:pt x="4093461" y="156386"/>
                </a:cubicBezTo>
                <a:close/>
                <a:moveTo>
                  <a:pt x="3399248" y="49538"/>
                </a:moveTo>
                <a:cubicBezTo>
                  <a:pt x="3598127" y="72473"/>
                  <a:pt x="3796257" y="102535"/>
                  <a:pt x="3993414" y="137949"/>
                </a:cubicBezTo>
                <a:cubicBezTo>
                  <a:pt x="3993414" y="1500024"/>
                  <a:pt x="3993414" y="2862099"/>
                  <a:pt x="3993414" y="4224174"/>
                </a:cubicBezTo>
                <a:cubicBezTo>
                  <a:pt x="3796257" y="4188760"/>
                  <a:pt x="3598127" y="4158698"/>
                  <a:pt x="3399248" y="4135763"/>
                </a:cubicBezTo>
                <a:cubicBezTo>
                  <a:pt x="3399248" y="2773688"/>
                  <a:pt x="3399248" y="1411613"/>
                  <a:pt x="3399248" y="49538"/>
                </a:cubicBezTo>
                <a:close/>
                <a:moveTo>
                  <a:pt x="1895867" y="39128"/>
                </a:moveTo>
                <a:cubicBezTo>
                  <a:pt x="1895867" y="1401203"/>
                  <a:pt x="1895867" y="2763278"/>
                  <a:pt x="1895867" y="4125353"/>
                </a:cubicBezTo>
                <a:cubicBezTo>
                  <a:pt x="1696980" y="4148914"/>
                  <a:pt x="1499507" y="4183617"/>
                  <a:pt x="1304891" y="4229989"/>
                </a:cubicBezTo>
                <a:cubicBezTo>
                  <a:pt x="1304891" y="2867914"/>
                  <a:pt x="1304891" y="1505839"/>
                  <a:pt x="1304891" y="143764"/>
                </a:cubicBezTo>
                <a:cubicBezTo>
                  <a:pt x="1499507" y="97392"/>
                  <a:pt x="1696980" y="62689"/>
                  <a:pt x="1895867" y="39128"/>
                </a:cubicBezTo>
                <a:close/>
                <a:moveTo>
                  <a:pt x="2698673" y="1172"/>
                </a:moveTo>
                <a:cubicBezTo>
                  <a:pt x="2898827" y="4987"/>
                  <a:pt x="3098839" y="18022"/>
                  <a:pt x="3298011" y="38494"/>
                </a:cubicBezTo>
                <a:cubicBezTo>
                  <a:pt x="3298011" y="1400568"/>
                  <a:pt x="3298011" y="2762643"/>
                  <a:pt x="3298011" y="4124718"/>
                </a:cubicBezTo>
                <a:cubicBezTo>
                  <a:pt x="3098839" y="4104247"/>
                  <a:pt x="2898827" y="4091212"/>
                  <a:pt x="2698673" y="4087397"/>
                </a:cubicBezTo>
                <a:cubicBezTo>
                  <a:pt x="2698673" y="2725322"/>
                  <a:pt x="2698673" y="1363247"/>
                  <a:pt x="2698673" y="1172"/>
                </a:cubicBezTo>
                <a:close/>
                <a:moveTo>
                  <a:pt x="2596845" y="33"/>
                </a:moveTo>
                <a:cubicBezTo>
                  <a:pt x="2596845" y="1362108"/>
                  <a:pt x="2596845" y="2724183"/>
                  <a:pt x="2596845" y="4086258"/>
                </a:cubicBezTo>
                <a:cubicBezTo>
                  <a:pt x="2396659" y="4085612"/>
                  <a:pt x="2196228" y="4094505"/>
                  <a:pt x="1997089" y="4114324"/>
                </a:cubicBezTo>
                <a:cubicBezTo>
                  <a:pt x="1997089" y="2752249"/>
                  <a:pt x="1997089" y="1390174"/>
                  <a:pt x="1997089" y="28099"/>
                </a:cubicBezTo>
                <a:cubicBezTo>
                  <a:pt x="2196228" y="8280"/>
                  <a:pt x="2396659" y="-613"/>
                  <a:pt x="2596845" y="33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F39663-B714-3DE4-0782-2A0D0A83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12" y="3676346"/>
            <a:ext cx="5767338" cy="2286303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en-US" sz="6600" dirty="0"/>
              <a:t>Thanks for listening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D77022-08D5-20F6-DD62-A82C2E963A27}"/>
              </a:ext>
            </a:extLst>
          </p:cNvPr>
          <p:cNvSpPr txBox="1"/>
          <p:nvPr/>
        </p:nvSpPr>
        <p:spPr>
          <a:xfrm>
            <a:off x="8096250" y="4546600"/>
            <a:ext cx="2954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IBM Plex Mono" panose="020B0509050203000203" pitchFamily="49" charset="0"/>
              </a:rPr>
              <a:t>Special Thanks to: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latin typeface="IBM Plex Mono" panose="020B0509050203000203" pitchFamily="49" charset="0"/>
              </a:rPr>
              <a:t>Madkour</a:t>
            </a:r>
            <a:r>
              <a:rPr lang="en-US" sz="2000" b="1" dirty="0">
                <a:solidFill>
                  <a:schemeClr val="bg1"/>
                </a:solidFill>
                <a:latin typeface="IBM Plex Mono" panose="020B0509050203000203" pitchFamily="49" charset="0"/>
              </a:rPr>
              <a:t> Academy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69FBD9FC-53D8-3CBF-6347-6BB4A0A94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12661" r="5966" b="12255"/>
          <a:stretch/>
        </p:blipFill>
        <p:spPr bwMode="auto">
          <a:xfrm>
            <a:off x="8986600" y="5356846"/>
            <a:ext cx="1173956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76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of content:</a:t>
            </a: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D9575E54-D0EB-8964-CD9A-A9D396DA82F3}"/>
              </a:ext>
            </a:extLst>
          </p:cNvPr>
          <p:cNvSpPr>
            <a:spLocks/>
          </p:cNvSpPr>
          <p:nvPr/>
        </p:nvSpPr>
        <p:spPr bwMode="auto">
          <a:xfrm>
            <a:off x="2700083" y="1778001"/>
            <a:ext cx="8435277" cy="1264487"/>
          </a:xfrm>
          <a:prstGeom prst="rect">
            <a:avLst/>
          </a:prstGeom>
          <a:solidFill>
            <a:srgbClr val="E7E5E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8E55F042-2027-A121-D52E-699FC1864D30}"/>
              </a:ext>
            </a:extLst>
          </p:cNvPr>
          <p:cNvSpPr>
            <a:spLocks/>
          </p:cNvSpPr>
          <p:nvPr/>
        </p:nvSpPr>
        <p:spPr bwMode="auto">
          <a:xfrm>
            <a:off x="2700083" y="4740457"/>
            <a:ext cx="8435277" cy="1266486"/>
          </a:xfrm>
          <a:prstGeom prst="rect">
            <a:avLst/>
          </a:prstGeom>
          <a:solidFill>
            <a:srgbClr val="E7E5E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238BFCFF-68D2-663C-A82D-46FEDF6C3CE6}"/>
              </a:ext>
            </a:extLst>
          </p:cNvPr>
          <p:cNvSpPr>
            <a:spLocks/>
          </p:cNvSpPr>
          <p:nvPr/>
        </p:nvSpPr>
        <p:spPr bwMode="auto">
          <a:xfrm>
            <a:off x="2700083" y="3042488"/>
            <a:ext cx="8435277" cy="1697968"/>
          </a:xfrm>
          <a:prstGeom prst="rect">
            <a:avLst/>
          </a:prstGeom>
          <a:solidFill>
            <a:srgbClr val="F5F4F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CD6FF8-8752-E0D2-F6F1-AFF16B9F323A}"/>
              </a:ext>
            </a:extLst>
          </p:cNvPr>
          <p:cNvGrpSpPr/>
          <p:nvPr/>
        </p:nvGrpSpPr>
        <p:grpSpPr>
          <a:xfrm>
            <a:off x="563006" y="1778000"/>
            <a:ext cx="3413936" cy="4228942"/>
            <a:chOff x="1" y="1600200"/>
            <a:chExt cx="2952703" cy="36576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06C14C-D394-A175-9F79-95F711943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2693853"/>
              <a:ext cx="2952703" cy="1564881"/>
            </a:xfrm>
            <a:custGeom>
              <a:avLst/>
              <a:gdLst>
                <a:gd name="connsiteX0" fmla="*/ 2817028 w 2952703"/>
                <a:gd name="connsiteY0" fmla="*/ 0 h 1564881"/>
                <a:gd name="connsiteX1" fmla="*/ 2817028 w 2952703"/>
                <a:gd name="connsiteY1" fmla="*/ 1470297 h 1564881"/>
                <a:gd name="connsiteX2" fmla="*/ 2059077 w 2952703"/>
                <a:gd name="connsiteY2" fmla="*/ 1564881 h 1564881"/>
                <a:gd name="connsiteX3" fmla="*/ 1365561 w 2952703"/>
                <a:gd name="connsiteY3" fmla="*/ 982315 h 1564881"/>
                <a:gd name="connsiteX4" fmla="*/ 0 w 2952703"/>
                <a:gd name="connsiteY4" fmla="*/ 982315 h 1564881"/>
                <a:gd name="connsiteX5" fmla="*/ 0 w 2952703"/>
                <a:gd name="connsiteY5" fmla="*/ 487982 h 1564881"/>
                <a:gd name="connsiteX6" fmla="*/ 1429546 w 2952703"/>
                <a:gd name="connsiteY6" fmla="*/ 487982 h 1564881"/>
                <a:gd name="connsiteX7" fmla="*/ 1706220 w 2952703"/>
                <a:gd name="connsiteY7" fmla="*/ 5906 h 15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2703" h="1564881">
                  <a:moveTo>
                    <a:pt x="2817028" y="0"/>
                  </a:moveTo>
                  <a:cubicBezTo>
                    <a:pt x="2997929" y="473240"/>
                    <a:pt x="2997929" y="997058"/>
                    <a:pt x="2817028" y="1470297"/>
                  </a:cubicBezTo>
                  <a:lnTo>
                    <a:pt x="2059077" y="1564881"/>
                  </a:lnTo>
                  <a:lnTo>
                    <a:pt x="1365561" y="982315"/>
                  </a:lnTo>
                  <a:lnTo>
                    <a:pt x="0" y="982315"/>
                  </a:lnTo>
                  <a:lnTo>
                    <a:pt x="0" y="487982"/>
                  </a:lnTo>
                  <a:lnTo>
                    <a:pt x="1429546" y="487982"/>
                  </a:lnTo>
                  <a:lnTo>
                    <a:pt x="1706220" y="590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A43DB6C-794F-195D-A1A5-993E03349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1600200"/>
              <a:ext cx="2817247" cy="1711833"/>
            </a:xfrm>
            <a:custGeom>
              <a:avLst/>
              <a:gdLst>
                <a:gd name="connsiteX0" fmla="*/ 1836844 w 2817247"/>
                <a:gd name="connsiteY0" fmla="*/ 0 h 1711833"/>
                <a:gd name="connsiteX1" fmla="*/ 2817247 w 2817247"/>
                <a:gd name="connsiteY1" fmla="*/ 1092865 h 1711833"/>
                <a:gd name="connsiteX2" fmla="*/ 1210320 w 2817247"/>
                <a:gd name="connsiteY2" fmla="*/ 1711833 h 1711833"/>
                <a:gd name="connsiteX3" fmla="*/ 1085537 w 2817247"/>
                <a:gd name="connsiteY3" fmla="*/ 1711833 h 1711833"/>
                <a:gd name="connsiteX4" fmla="*/ 967838 w 2817247"/>
                <a:gd name="connsiteY4" fmla="*/ 1711833 h 1711833"/>
                <a:gd name="connsiteX5" fmla="*/ 0 w 2817247"/>
                <a:gd name="connsiteY5" fmla="*/ 1711833 h 1711833"/>
                <a:gd name="connsiteX6" fmla="*/ 0 w 2817247"/>
                <a:gd name="connsiteY6" fmla="*/ 1479627 h 1711833"/>
                <a:gd name="connsiteX7" fmla="*/ 1085537 w 2817247"/>
                <a:gd name="connsiteY7" fmla="*/ 1479627 h 1711833"/>
                <a:gd name="connsiteX8" fmla="*/ 1085537 w 2817247"/>
                <a:gd name="connsiteY8" fmla="*/ 1479983 h 17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7247" h="1711833">
                  <a:moveTo>
                    <a:pt x="1836844" y="0"/>
                  </a:moveTo>
                  <a:cubicBezTo>
                    <a:pt x="2287081" y="230307"/>
                    <a:pt x="2636120" y="619401"/>
                    <a:pt x="2817247" y="1092865"/>
                  </a:cubicBezTo>
                  <a:lnTo>
                    <a:pt x="1210320" y="1711833"/>
                  </a:lnTo>
                  <a:lnTo>
                    <a:pt x="1085537" y="1711833"/>
                  </a:lnTo>
                  <a:lnTo>
                    <a:pt x="967838" y="1711833"/>
                  </a:lnTo>
                  <a:lnTo>
                    <a:pt x="0" y="1711833"/>
                  </a:lnTo>
                  <a:lnTo>
                    <a:pt x="0" y="1479627"/>
                  </a:lnTo>
                  <a:lnTo>
                    <a:pt x="1085537" y="1479627"/>
                  </a:lnTo>
                  <a:lnTo>
                    <a:pt x="1085537" y="1479983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8C8B4CA-10D4-9BAE-4D47-A7CCFB1C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3544239"/>
              <a:ext cx="2817247" cy="1713561"/>
            </a:xfrm>
            <a:custGeom>
              <a:avLst/>
              <a:gdLst>
                <a:gd name="connsiteX0" fmla="*/ 0 w 2817247"/>
                <a:gd name="connsiteY0" fmla="*/ 0 h 1713561"/>
                <a:gd name="connsiteX1" fmla="*/ 967783 w 2817247"/>
                <a:gd name="connsiteY1" fmla="*/ 0 h 1713561"/>
                <a:gd name="connsiteX2" fmla="*/ 1085536 w 2817247"/>
                <a:gd name="connsiteY2" fmla="*/ 0 h 1713561"/>
                <a:gd name="connsiteX3" fmla="*/ 1209985 w 2817247"/>
                <a:gd name="connsiteY3" fmla="*/ 0 h 1713561"/>
                <a:gd name="connsiteX4" fmla="*/ 2817247 w 2817247"/>
                <a:gd name="connsiteY4" fmla="*/ 619789 h 1713561"/>
                <a:gd name="connsiteX5" fmla="*/ 1836844 w 2817247"/>
                <a:gd name="connsiteY5" fmla="*/ 1713561 h 1713561"/>
                <a:gd name="connsiteX6" fmla="*/ 1085536 w 2817247"/>
                <a:gd name="connsiteY6" fmla="*/ 232178 h 1713561"/>
                <a:gd name="connsiteX7" fmla="*/ 1085536 w 2817247"/>
                <a:gd name="connsiteY7" fmla="*/ 232207 h 1713561"/>
                <a:gd name="connsiteX8" fmla="*/ 0 w 2817247"/>
                <a:gd name="connsiteY8" fmla="*/ 232207 h 171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7247" h="1713561">
                  <a:moveTo>
                    <a:pt x="0" y="0"/>
                  </a:moveTo>
                  <a:lnTo>
                    <a:pt x="967783" y="0"/>
                  </a:lnTo>
                  <a:lnTo>
                    <a:pt x="1085536" y="0"/>
                  </a:lnTo>
                  <a:lnTo>
                    <a:pt x="1209985" y="0"/>
                  </a:lnTo>
                  <a:lnTo>
                    <a:pt x="2817247" y="619789"/>
                  </a:lnTo>
                  <a:cubicBezTo>
                    <a:pt x="2636120" y="1093438"/>
                    <a:pt x="2287082" y="1483064"/>
                    <a:pt x="1836844" y="1713561"/>
                  </a:cubicBezTo>
                  <a:lnTo>
                    <a:pt x="1085536" y="232178"/>
                  </a:lnTo>
                  <a:lnTo>
                    <a:pt x="1085536" y="232207"/>
                  </a:lnTo>
                  <a:lnTo>
                    <a:pt x="0" y="232207"/>
                  </a:lnTo>
                  <a:close/>
                </a:path>
              </a:pathLst>
            </a:custGeom>
            <a:solidFill>
              <a:srgbClr val="4CC1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10E422-5F8D-C776-AA50-1CB2B94A18EA}"/>
                </a:ext>
              </a:extLst>
            </p:cNvPr>
            <p:cNvSpPr/>
            <p:nvPr/>
          </p:nvSpPr>
          <p:spPr>
            <a:xfrm>
              <a:off x="1" y="2494453"/>
              <a:ext cx="1953415" cy="1867540"/>
            </a:xfrm>
            <a:custGeom>
              <a:avLst/>
              <a:gdLst>
                <a:gd name="connsiteX0" fmla="*/ 1382945 w 1953415"/>
                <a:gd name="connsiteY0" fmla="*/ 0 h 1867540"/>
                <a:gd name="connsiteX1" fmla="*/ 1406779 w 1953415"/>
                <a:gd name="connsiteY1" fmla="*/ 11528 h 1867540"/>
                <a:gd name="connsiteX2" fmla="*/ 1953415 w 1953415"/>
                <a:gd name="connsiteY2" fmla="*/ 933683 h 1867540"/>
                <a:gd name="connsiteX3" fmla="*/ 1406779 w 1953415"/>
                <a:gd name="connsiteY3" fmla="*/ 1855837 h 1867540"/>
                <a:gd name="connsiteX4" fmla="*/ 1382584 w 1953415"/>
                <a:gd name="connsiteY4" fmla="*/ 1867540 h 1867540"/>
                <a:gd name="connsiteX5" fmla="*/ 1085574 w 1953415"/>
                <a:gd name="connsiteY5" fmla="*/ 1281994 h 1867540"/>
                <a:gd name="connsiteX6" fmla="*/ 0 w 1953415"/>
                <a:gd name="connsiteY6" fmla="*/ 1281994 h 1867540"/>
                <a:gd name="connsiteX7" fmla="*/ 0 w 1953415"/>
                <a:gd name="connsiteY7" fmla="*/ 585374 h 1867540"/>
                <a:gd name="connsiteX8" fmla="*/ 1085742 w 1953415"/>
                <a:gd name="connsiteY8" fmla="*/ 585374 h 186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3415" h="1867540">
                  <a:moveTo>
                    <a:pt x="1382945" y="0"/>
                  </a:moveTo>
                  <a:lnTo>
                    <a:pt x="1406779" y="11528"/>
                  </a:lnTo>
                  <a:cubicBezTo>
                    <a:pt x="1732380" y="189119"/>
                    <a:pt x="1953415" y="535484"/>
                    <a:pt x="1953415" y="933683"/>
                  </a:cubicBezTo>
                  <a:cubicBezTo>
                    <a:pt x="1953415" y="1331882"/>
                    <a:pt x="1732380" y="1678247"/>
                    <a:pt x="1406779" y="1855837"/>
                  </a:cubicBezTo>
                  <a:lnTo>
                    <a:pt x="1382584" y="1867540"/>
                  </a:lnTo>
                  <a:lnTo>
                    <a:pt x="1085574" y="1281994"/>
                  </a:lnTo>
                  <a:lnTo>
                    <a:pt x="0" y="1281994"/>
                  </a:lnTo>
                  <a:lnTo>
                    <a:pt x="0" y="585374"/>
                  </a:lnTo>
                  <a:lnTo>
                    <a:pt x="1085742" y="585374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  <p:pic>
        <p:nvPicPr>
          <p:cNvPr id="32" name="Graphic 31" descr="Decision chart with solid fill">
            <a:extLst>
              <a:ext uri="{FF2B5EF4-FFF2-40B4-BE49-F238E27FC236}">
                <a16:creationId xmlns:a16="http://schemas.microsoft.com/office/drawing/2014/main" id="{50806999-AA7A-46B2-2335-59DA809AE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56067" y="4772288"/>
            <a:ext cx="687600" cy="687600"/>
          </a:xfrm>
          <a:prstGeom prst="rect">
            <a:avLst/>
          </a:prstGeom>
        </p:spPr>
      </p:pic>
      <p:pic>
        <p:nvPicPr>
          <p:cNvPr id="33" name="Graphic 32" descr="Postit Notes with solid fill">
            <a:extLst>
              <a:ext uri="{FF2B5EF4-FFF2-40B4-BE49-F238E27FC236}">
                <a16:creationId xmlns:a16="http://schemas.microsoft.com/office/drawing/2014/main" id="{A4EBA31F-0C91-A488-3D9C-6400296A6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56067" y="2379069"/>
            <a:ext cx="687600" cy="687600"/>
          </a:xfrm>
          <a:prstGeom prst="rect">
            <a:avLst/>
          </a:prstGeom>
        </p:spPr>
      </p:pic>
      <p:pic>
        <p:nvPicPr>
          <p:cNvPr id="34" name="Graphic 33" descr="Web design with solid fill">
            <a:extLst>
              <a:ext uri="{FF2B5EF4-FFF2-40B4-BE49-F238E27FC236}">
                <a16:creationId xmlns:a16="http://schemas.microsoft.com/office/drawing/2014/main" id="{DDBB9C30-166E-A48D-8CAB-0DAC548E5A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977144" y="3547674"/>
            <a:ext cx="687600" cy="687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A6D3E7-7AE4-23E2-A291-86793752AC96}"/>
              </a:ext>
            </a:extLst>
          </p:cNvPr>
          <p:cNvGrpSpPr/>
          <p:nvPr/>
        </p:nvGrpSpPr>
        <p:grpSpPr>
          <a:xfrm>
            <a:off x="6162315" y="3521367"/>
            <a:ext cx="2944287" cy="850960"/>
            <a:chOff x="8883064" y="1396000"/>
            <a:chExt cx="2964993" cy="981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527E25-D943-5A26-BDC8-F01F405ACBD8}"/>
                </a:ext>
              </a:extLst>
            </p:cNvPr>
            <p:cNvSpPr txBox="1"/>
            <p:nvPr/>
          </p:nvSpPr>
          <p:spPr>
            <a:xfrm>
              <a:off x="8921977" y="1396000"/>
              <a:ext cx="2926080" cy="53239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dk1"/>
                  </a:solidFill>
                  <a:latin typeface="IBM Plex Mono"/>
                  <a:sym typeface="IBM Plex Mono"/>
                </a:rPr>
                <a:t>Technical</a:t>
              </a:r>
              <a:r>
                <a:rPr lang="en-US" sz="2000" b="1" noProof="1"/>
                <a:t> </a:t>
              </a:r>
              <a:r>
                <a:rPr lang="en-US" sz="2400" b="1" noProof="1">
                  <a:solidFill>
                    <a:schemeClr val="dk1"/>
                  </a:solidFill>
                  <a:latin typeface="IBM Plex Mono"/>
                  <a:sym typeface="IBM Plex Mono"/>
                </a:rPr>
                <a:t>Skills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6E64F0-ABCB-4CF2-2C43-F59B724995DB}"/>
                </a:ext>
              </a:extLst>
            </p:cNvPr>
            <p:cNvSpPr txBox="1"/>
            <p:nvPr/>
          </p:nvSpPr>
          <p:spPr>
            <a:xfrm>
              <a:off x="8883064" y="1912147"/>
              <a:ext cx="2926080" cy="465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457200" indent="-317500" algn="ctr" eaLnBrk="1" hangingPunct="1">
                <a:lnSpc>
                  <a:spcPct val="115000"/>
                </a:lnSpc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1pPr>
              <a:lvl2pPr marL="9144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2pPr>
              <a:lvl3pPr marL="13716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3pPr>
              <a:lvl4pPr marL="18288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4pPr>
              <a:lvl5pPr marL="22860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5pPr>
              <a:lvl6pPr marL="27432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6pPr>
              <a:lvl7pPr marL="32004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7pPr>
              <a:lvl8pPr marL="36576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8pPr>
              <a:lvl9pPr marL="41148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9pPr>
            </a:lstStyle>
            <a:p>
              <a:r>
                <a:rPr lang="en-US" noProof="1"/>
                <a:t>Form week 02 to week 06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4F0A1E-FCCE-4770-2879-446674B9079C}"/>
              </a:ext>
            </a:extLst>
          </p:cNvPr>
          <p:cNvGrpSpPr/>
          <p:nvPr/>
        </p:nvGrpSpPr>
        <p:grpSpPr>
          <a:xfrm>
            <a:off x="5551309" y="2093470"/>
            <a:ext cx="3994997" cy="800612"/>
            <a:chOff x="8864258" y="1466986"/>
            <a:chExt cx="2983799" cy="9232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0DA919-9D3A-EEA2-F657-BBC56AA08C40}"/>
                </a:ext>
              </a:extLst>
            </p:cNvPr>
            <p:cNvSpPr txBox="1"/>
            <p:nvPr/>
          </p:nvSpPr>
          <p:spPr>
            <a:xfrm>
              <a:off x="8921977" y="1466986"/>
              <a:ext cx="2926080" cy="461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indent="-317500" algn="ctr" eaLnBrk="1" hangingPunct="1">
                <a:lnSpc>
                  <a:spcPct val="115000"/>
                </a:lnSpc>
                <a:buClr>
                  <a:schemeClr val="dk1"/>
                </a:buClr>
                <a:buSzPts val="2400"/>
                <a:buFont typeface="IBM Plex Mono"/>
                <a:buNone/>
                <a:defRPr sz="24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  <a:lvl2pPr marL="9144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2pPr>
              <a:lvl3pPr marL="13716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3pPr>
              <a:lvl4pPr marL="18288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4pPr>
              <a:lvl5pPr marL="22860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5pPr>
              <a:lvl6pPr marL="27432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6pPr>
              <a:lvl7pPr marL="32004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7pPr>
              <a:lvl8pPr marL="36576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8pPr>
              <a:lvl9pPr marL="41148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9pPr>
            </a:lstStyle>
            <a:p>
              <a:r>
                <a:rPr lang="en-US" noProof="1"/>
                <a:t>Soft Skills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62F216-DFAB-E8BB-778F-C5418DACFEAB}"/>
                </a:ext>
              </a:extLst>
            </p:cNvPr>
            <p:cNvSpPr txBox="1"/>
            <p:nvPr/>
          </p:nvSpPr>
          <p:spPr>
            <a:xfrm>
              <a:off x="8864258" y="1925071"/>
              <a:ext cx="2926080" cy="465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indent="-317500" algn="ctr" eaLnBrk="1" hangingPunct="1">
                <a:lnSpc>
                  <a:spcPct val="115000"/>
                </a:lnSpc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L="9144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L="13716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L="18288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L="22860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L="27432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L="32004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L="36576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L="41148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r>
                <a:rPr lang="en-US" dirty="0"/>
                <a:t>Orientation</a:t>
              </a:r>
              <a:r>
                <a:rPr lang="en-US" noProof="1"/>
                <a:t> week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2855912-6716-446F-544E-40ED5E5EF8B1}"/>
              </a:ext>
            </a:extLst>
          </p:cNvPr>
          <p:cNvSpPr txBox="1"/>
          <p:nvPr/>
        </p:nvSpPr>
        <p:spPr>
          <a:xfrm>
            <a:off x="5718216" y="5142395"/>
            <a:ext cx="3917717" cy="4626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400" b="1">
                <a:solidFill>
                  <a:schemeClr val="dk1"/>
                </a:solidFill>
                <a:latin typeface="IBM Plex Mono"/>
              </a:defRPr>
            </a:lvl1pPr>
          </a:lstStyle>
          <a:p>
            <a:r>
              <a:rPr lang="en-US" noProof="1"/>
              <a:t>Program Outcomes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E18A36C6-4F62-4614-088B-62707B74F689}"/>
              </a:ext>
            </a:extLst>
          </p:cNvPr>
          <p:cNvSpPr txBox="1">
            <a:spLocks/>
          </p:cNvSpPr>
          <p:nvPr/>
        </p:nvSpPr>
        <p:spPr>
          <a:xfrm>
            <a:off x="4210836" y="2079282"/>
            <a:ext cx="1206400" cy="596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eaLnBrk="1" hangingPunct="1">
              <a:lnSpc>
                <a:spcPct val="115000"/>
              </a:lnSpc>
              <a:buClr>
                <a:schemeClr val="dk1"/>
              </a:buClr>
              <a:buSzPts val="3000"/>
              <a:buFont typeface="IBM Plex Mono"/>
              <a:buNone/>
              <a:defRPr sz="3200" b="1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01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9C06255B-4072-BE1A-01C7-7D5BC3EACFC0}"/>
              </a:ext>
            </a:extLst>
          </p:cNvPr>
          <p:cNvSpPr txBox="1">
            <a:spLocks/>
          </p:cNvSpPr>
          <p:nvPr/>
        </p:nvSpPr>
        <p:spPr>
          <a:xfrm>
            <a:off x="4210836" y="3546287"/>
            <a:ext cx="1206400" cy="596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eaLnBrk="1" hangingPunct="1">
              <a:lnSpc>
                <a:spcPct val="115000"/>
              </a:lnSpc>
              <a:buClr>
                <a:schemeClr val="dk1"/>
              </a:buClr>
              <a:buSzPts val="3000"/>
              <a:buFont typeface="IBM Plex Mono"/>
              <a:buNone/>
              <a:defRPr sz="3200" b="1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02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A18FDAF1-E095-B037-CE49-BBCCCBBF6C37}"/>
              </a:ext>
            </a:extLst>
          </p:cNvPr>
          <p:cNvSpPr txBox="1">
            <a:spLocks/>
          </p:cNvSpPr>
          <p:nvPr/>
        </p:nvSpPr>
        <p:spPr>
          <a:xfrm>
            <a:off x="4210836" y="5075300"/>
            <a:ext cx="1206400" cy="596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eaLnBrk="1" hangingPunct="1">
              <a:lnSpc>
                <a:spcPct val="115000"/>
              </a:lnSpc>
              <a:buClr>
                <a:schemeClr val="dk1"/>
              </a:buClr>
              <a:buSzPts val="3000"/>
              <a:buFont typeface="IBM Plex Mono"/>
              <a:buNone/>
              <a:defRPr sz="3200" b="1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03</a:t>
            </a:r>
          </a:p>
        </p:txBody>
      </p:sp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565C368-DB1D-E2DC-BFE6-FFA177A94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701040" y="592359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83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 animBg="1"/>
      <p:bldP spid="54" grpId="0" animBg="1"/>
      <p:bldP spid="55" grpId="0" animBg="1"/>
      <p:bldP spid="12" grpId="0"/>
      <p:bldP spid="15" grpId="0" animBg="1"/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104BF8-485B-A915-599D-B9B6300A02A6}"/>
              </a:ext>
            </a:extLst>
          </p:cNvPr>
          <p:cNvSpPr/>
          <p:nvPr/>
        </p:nvSpPr>
        <p:spPr>
          <a:xfrm>
            <a:off x="6857355" y="1848656"/>
            <a:ext cx="4876674" cy="3246036"/>
          </a:xfrm>
          <a:custGeom>
            <a:avLst/>
            <a:gdLst>
              <a:gd name="connsiteX0" fmla="*/ 0 w 4876674"/>
              <a:gd name="connsiteY0" fmla="*/ 3246036 h 3246036"/>
              <a:gd name="connsiteX1" fmla="*/ 4169395 w 4876674"/>
              <a:gd name="connsiteY1" fmla="*/ 3246036 h 3246036"/>
              <a:gd name="connsiteX2" fmla="*/ 4876674 w 4876674"/>
              <a:gd name="connsiteY2" fmla="*/ 2538757 h 3246036"/>
              <a:gd name="connsiteX3" fmla="*/ 4876674 w 4876674"/>
              <a:gd name="connsiteY3" fmla="*/ 670339 h 3246036"/>
              <a:gd name="connsiteX4" fmla="*/ 4206335 w 4876674"/>
              <a:gd name="connsiteY4" fmla="*/ 0 h 3246036"/>
              <a:gd name="connsiteX5" fmla="*/ 0 w 4876674"/>
              <a:gd name="connsiteY5" fmla="*/ 0 h 32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674" h="3246036">
                <a:moveTo>
                  <a:pt x="0" y="3246036"/>
                </a:moveTo>
                <a:lnTo>
                  <a:pt x="4169395" y="3246036"/>
                </a:lnTo>
                <a:lnTo>
                  <a:pt x="4876674" y="2538757"/>
                </a:lnTo>
                <a:lnTo>
                  <a:pt x="4876674" y="670339"/>
                </a:lnTo>
                <a:lnTo>
                  <a:pt x="4206335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0726A-E2F4-1196-DFB0-D0047419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78" y="2302244"/>
            <a:ext cx="6792335" cy="2034800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Soft Skills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39656-FF21-6F8E-05F8-C01FAE3F033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084518" y="1691644"/>
            <a:ext cx="2660000" cy="1221200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B29F36-CF4A-3A2E-BF9D-49452C448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566" y="4337044"/>
            <a:ext cx="3596800" cy="802800"/>
          </a:xfrm>
        </p:spPr>
        <p:txBody>
          <a:bodyPr/>
          <a:lstStyle/>
          <a:p>
            <a:pPr algn="l"/>
            <a:r>
              <a:rPr lang="en-US" dirty="0"/>
              <a:t>First week Orientation</a:t>
            </a:r>
          </a:p>
        </p:txBody>
      </p:sp>
      <p:pic>
        <p:nvPicPr>
          <p:cNvPr id="42" name="Google Shape;998;p76">
            <a:extLst>
              <a:ext uri="{FF2B5EF4-FFF2-40B4-BE49-F238E27FC236}">
                <a16:creationId xmlns:a16="http://schemas.microsoft.com/office/drawing/2014/main" id="{EAC6BEB8-DDD4-AD71-35F5-9BAC993C47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338" t="28463" r="2888" b="13565"/>
          <a:stretch/>
        </p:blipFill>
        <p:spPr>
          <a:xfrm>
            <a:off x="4681538" y="11006637"/>
            <a:ext cx="2828924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AAC0305-2406-CBA5-3314-E4EE0B5A3CDA}"/>
              </a:ext>
            </a:extLst>
          </p:cNvPr>
          <p:cNvSpPr/>
          <p:nvPr/>
        </p:nvSpPr>
        <p:spPr>
          <a:xfrm>
            <a:off x="2136494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70B0749-3632-71CB-3E4E-B0DAAB31A8DD}"/>
              </a:ext>
            </a:extLst>
          </p:cNvPr>
          <p:cNvSpPr/>
          <p:nvPr/>
        </p:nvSpPr>
        <p:spPr>
          <a:xfrm>
            <a:off x="1816973" y="8355260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CF7C2B8-C4AD-16ED-EE05-25E1A0C95264}"/>
              </a:ext>
            </a:extLst>
          </p:cNvPr>
          <p:cNvSpPr/>
          <p:nvPr/>
        </p:nvSpPr>
        <p:spPr>
          <a:xfrm>
            <a:off x="1816973" y="7418997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01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4E1D8DB-8282-7F97-EA0C-CCC921CACEDC}"/>
              </a:ext>
            </a:extLst>
          </p:cNvPr>
          <p:cNvSpPr/>
          <p:nvPr/>
        </p:nvSpPr>
        <p:spPr>
          <a:xfrm>
            <a:off x="3278938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0E8E1B-E326-4991-E7C0-0EE9DC199C70}"/>
              </a:ext>
            </a:extLst>
          </p:cNvPr>
          <p:cNvSpPr txBox="1"/>
          <p:nvPr/>
        </p:nvSpPr>
        <p:spPr>
          <a:xfrm>
            <a:off x="2004826" y="9171370"/>
            <a:ext cx="1584010" cy="101566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Know the history of the company</a:t>
            </a: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Know the safety procedure in the company </a:t>
            </a:r>
          </a:p>
        </p:txBody>
      </p:sp>
      <p:pic>
        <p:nvPicPr>
          <p:cNvPr id="75" name="Graphic 74" descr="Postit Notes 3 with solid fill">
            <a:extLst>
              <a:ext uri="{FF2B5EF4-FFF2-40B4-BE49-F238E27FC236}">
                <a16:creationId xmlns:a16="http://schemas.microsoft.com/office/drawing/2014/main" id="{F09A3D35-8E26-A1DA-3CC5-35995677E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455120" y="8069088"/>
            <a:ext cx="664951" cy="664951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6ABDCCB-85BC-ADBD-CF79-A50CE33CA778}"/>
              </a:ext>
            </a:extLst>
          </p:cNvPr>
          <p:cNvSpPr/>
          <p:nvPr/>
        </p:nvSpPr>
        <p:spPr>
          <a:xfrm>
            <a:off x="4276007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0C20E4F-E035-7B5E-6FF0-E76C880EB9F4}"/>
              </a:ext>
            </a:extLst>
          </p:cNvPr>
          <p:cNvSpPr/>
          <p:nvPr/>
        </p:nvSpPr>
        <p:spPr>
          <a:xfrm>
            <a:off x="3956486" y="8355260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BAB797D-FBD5-BBBF-3867-10B001E11718}"/>
              </a:ext>
            </a:extLst>
          </p:cNvPr>
          <p:cNvSpPr/>
          <p:nvPr/>
        </p:nvSpPr>
        <p:spPr>
          <a:xfrm>
            <a:off x="3956486" y="7418997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02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4490EFA-B12C-0D52-18B0-2D06914D8D09}"/>
              </a:ext>
            </a:extLst>
          </p:cNvPr>
          <p:cNvSpPr/>
          <p:nvPr/>
        </p:nvSpPr>
        <p:spPr>
          <a:xfrm>
            <a:off x="5418451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70F62BE-A731-9C7E-5A20-7D517EF3366A}"/>
              </a:ext>
            </a:extLst>
          </p:cNvPr>
          <p:cNvSpPr txBox="1"/>
          <p:nvPr/>
        </p:nvSpPr>
        <p:spPr>
          <a:xfrm>
            <a:off x="4118550" y="9088246"/>
            <a:ext cx="1617115" cy="116955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1"/>
              <a:t>How to deal with excel sheets</a:t>
            </a:r>
          </a:p>
          <a:p>
            <a:r>
              <a:rPr lang="en-US" noProof="1"/>
              <a:t>How to deal with some functions in excel</a:t>
            </a:r>
          </a:p>
        </p:txBody>
      </p:sp>
      <p:pic>
        <p:nvPicPr>
          <p:cNvPr id="81" name="Graphic 80" descr="Document with solid fill">
            <a:extLst>
              <a:ext uri="{FF2B5EF4-FFF2-40B4-BE49-F238E27FC236}">
                <a16:creationId xmlns:a16="http://schemas.microsoft.com/office/drawing/2014/main" id="{E918F7A3-9ED8-EF98-205B-9ED16DDCA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594633" y="8069088"/>
            <a:ext cx="664951" cy="664951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C2BCBD6-1B60-1DA8-6DD6-4EA0608A384D}"/>
              </a:ext>
            </a:extLst>
          </p:cNvPr>
          <p:cNvSpPr/>
          <p:nvPr/>
        </p:nvSpPr>
        <p:spPr>
          <a:xfrm>
            <a:off x="6415521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442A2B-9945-3174-A15A-8CF36D2CF2B8}"/>
              </a:ext>
            </a:extLst>
          </p:cNvPr>
          <p:cNvSpPr/>
          <p:nvPr/>
        </p:nvSpPr>
        <p:spPr>
          <a:xfrm>
            <a:off x="6096000" y="8355260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AF6BA03-92E6-9D43-B50B-CDF6DCB0C805}"/>
              </a:ext>
            </a:extLst>
          </p:cNvPr>
          <p:cNvSpPr/>
          <p:nvPr/>
        </p:nvSpPr>
        <p:spPr>
          <a:xfrm>
            <a:off x="6096000" y="7418997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03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1AC5DFB-3AF8-BF64-A8D7-45FE24CDDC16}"/>
              </a:ext>
            </a:extLst>
          </p:cNvPr>
          <p:cNvSpPr/>
          <p:nvPr/>
        </p:nvSpPr>
        <p:spPr>
          <a:xfrm>
            <a:off x="7557965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53B00CC-52F9-E013-3791-69E0911ADA3C}"/>
              </a:ext>
            </a:extLst>
          </p:cNvPr>
          <p:cNvSpPr txBox="1"/>
          <p:nvPr/>
        </p:nvSpPr>
        <p:spPr>
          <a:xfrm>
            <a:off x="6309125" y="8980525"/>
            <a:ext cx="1514996" cy="129266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z="1300" noProof="1"/>
              <a:t>How do we know our strengths and weakness </a:t>
            </a:r>
          </a:p>
          <a:p>
            <a:r>
              <a:rPr lang="en-US" sz="1300" noProof="1"/>
              <a:t>How to present ourselves in the work market</a:t>
            </a:r>
          </a:p>
        </p:txBody>
      </p:sp>
      <p:pic>
        <p:nvPicPr>
          <p:cNvPr id="87" name="Graphic 86" descr="Employee badge with solid fill">
            <a:extLst>
              <a:ext uri="{FF2B5EF4-FFF2-40B4-BE49-F238E27FC236}">
                <a16:creationId xmlns:a16="http://schemas.microsoft.com/office/drawing/2014/main" id="{5E6FB9F8-6E10-CD7D-4472-D931282B8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734147" y="8069088"/>
            <a:ext cx="664951" cy="664951"/>
          </a:xfrm>
          <a:prstGeom prst="rect">
            <a:avLst/>
          </a:prstGeom>
        </p:spPr>
      </p:pic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EB47969-4E9A-23B5-17F0-31E8881321D1}"/>
              </a:ext>
            </a:extLst>
          </p:cNvPr>
          <p:cNvSpPr/>
          <p:nvPr/>
        </p:nvSpPr>
        <p:spPr>
          <a:xfrm>
            <a:off x="8555036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BCC20A7-B89C-4105-77B5-DC7155556542}"/>
              </a:ext>
            </a:extLst>
          </p:cNvPr>
          <p:cNvSpPr/>
          <p:nvPr/>
        </p:nvSpPr>
        <p:spPr>
          <a:xfrm>
            <a:off x="8235515" y="8355260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96659B0-62E0-F9B3-F618-81EB466D2A65}"/>
              </a:ext>
            </a:extLst>
          </p:cNvPr>
          <p:cNvSpPr/>
          <p:nvPr/>
        </p:nvSpPr>
        <p:spPr>
          <a:xfrm>
            <a:off x="8235515" y="7418997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04</a:t>
            </a: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B3E4526-C66A-EC14-F43E-5E3913D0FE0B}"/>
              </a:ext>
            </a:extLst>
          </p:cNvPr>
          <p:cNvSpPr/>
          <p:nvPr/>
        </p:nvSpPr>
        <p:spPr>
          <a:xfrm>
            <a:off x="9697480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28722DF-272A-F5D4-85CD-AED64CE7962E}"/>
              </a:ext>
            </a:extLst>
          </p:cNvPr>
          <p:cNvSpPr txBox="1"/>
          <p:nvPr/>
        </p:nvSpPr>
        <p:spPr>
          <a:xfrm>
            <a:off x="8448640" y="8980525"/>
            <a:ext cx="1514996" cy="138499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z="1400" noProof="1"/>
              <a:t>How to present an info </a:t>
            </a:r>
          </a:p>
          <a:p>
            <a:r>
              <a:rPr lang="en-US" sz="1400" noProof="1"/>
              <a:t>How to make a professional presentation</a:t>
            </a:r>
          </a:p>
          <a:p>
            <a:endParaRPr lang="en-US" sz="1400" noProof="1"/>
          </a:p>
        </p:txBody>
      </p:sp>
      <p:pic>
        <p:nvPicPr>
          <p:cNvPr id="93" name="Graphic 92" descr="Teacher with solid fill">
            <a:extLst>
              <a:ext uri="{FF2B5EF4-FFF2-40B4-BE49-F238E27FC236}">
                <a16:creationId xmlns:a16="http://schemas.microsoft.com/office/drawing/2014/main" id="{C08DD590-2635-2C2F-1E26-DF1A5125A7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73662" y="8069088"/>
            <a:ext cx="664951" cy="66495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2E2D7064-DCF2-D80E-0C4D-8295D07BF482}"/>
              </a:ext>
            </a:extLst>
          </p:cNvPr>
          <p:cNvSpPr txBox="1"/>
          <p:nvPr/>
        </p:nvSpPr>
        <p:spPr>
          <a:xfrm>
            <a:off x="2037799" y="8710933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Oriantation Day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D390B0F-3050-DEDF-9A54-3D4B8F6AA9E4}"/>
              </a:ext>
            </a:extLst>
          </p:cNvPr>
          <p:cNvSpPr txBox="1"/>
          <p:nvPr/>
        </p:nvSpPr>
        <p:spPr>
          <a:xfrm>
            <a:off x="8469948" y="8707912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 Day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FA23C8-00BF-7BA9-F299-A15EA4673469}"/>
              </a:ext>
            </a:extLst>
          </p:cNvPr>
          <p:cNvSpPr txBox="1"/>
          <p:nvPr/>
        </p:nvSpPr>
        <p:spPr>
          <a:xfrm>
            <a:off x="4185731" y="8708733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Excel Day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79D85F-338B-D9E4-89D7-FA4BDEED6E6D}"/>
              </a:ext>
            </a:extLst>
          </p:cNvPr>
          <p:cNvSpPr txBox="1"/>
          <p:nvPr/>
        </p:nvSpPr>
        <p:spPr>
          <a:xfrm>
            <a:off x="6309124" y="8709931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Personal Day </a:t>
            </a:r>
          </a:p>
        </p:txBody>
      </p:sp>
      <p:pic>
        <p:nvPicPr>
          <p:cNvPr id="98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D007DFC-B284-55E2-462B-0DBB5A1CE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452679" y="700575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81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FC99-FE39-6393-1317-09D3A437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66" y="745884"/>
            <a:ext cx="10272000" cy="763600"/>
          </a:xfrm>
        </p:spPr>
        <p:txBody>
          <a:bodyPr/>
          <a:lstStyle/>
          <a:p>
            <a:pPr algn="ctr"/>
            <a:r>
              <a:rPr lang="en-US" sz="3600" dirty="0"/>
              <a:t>First week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644FCCA-5215-E23E-6FBC-233F7FBF287D}"/>
              </a:ext>
            </a:extLst>
          </p:cNvPr>
          <p:cNvSpPr/>
          <p:nvPr/>
        </p:nvSpPr>
        <p:spPr>
          <a:xfrm>
            <a:off x="2210308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294135-134A-58B5-5541-8A567DAEA88F}"/>
              </a:ext>
            </a:extLst>
          </p:cNvPr>
          <p:cNvSpPr/>
          <p:nvPr/>
        </p:nvSpPr>
        <p:spPr>
          <a:xfrm>
            <a:off x="1890787" y="3110252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442C169-6A31-766E-19F6-283D096FE62E}"/>
              </a:ext>
            </a:extLst>
          </p:cNvPr>
          <p:cNvSpPr/>
          <p:nvPr/>
        </p:nvSpPr>
        <p:spPr>
          <a:xfrm>
            <a:off x="1890787" y="2173989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9738FBD-5E0B-3F4A-5BC9-2B7AFC457525}"/>
              </a:ext>
            </a:extLst>
          </p:cNvPr>
          <p:cNvSpPr/>
          <p:nvPr/>
        </p:nvSpPr>
        <p:spPr>
          <a:xfrm>
            <a:off x="3352752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9141F-0F5E-4498-8BCD-D28194D49C7F}"/>
              </a:ext>
            </a:extLst>
          </p:cNvPr>
          <p:cNvSpPr txBox="1"/>
          <p:nvPr/>
        </p:nvSpPr>
        <p:spPr>
          <a:xfrm>
            <a:off x="2078640" y="3926362"/>
            <a:ext cx="1584010" cy="101566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Know the history of the company</a:t>
            </a: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Know the safety procedure in the company </a:t>
            </a:r>
          </a:p>
        </p:txBody>
      </p:sp>
      <p:pic>
        <p:nvPicPr>
          <p:cNvPr id="10" name="Graphic 9" descr="Postit Notes 3 with solid fill">
            <a:extLst>
              <a:ext uri="{FF2B5EF4-FFF2-40B4-BE49-F238E27FC236}">
                <a16:creationId xmlns:a16="http://schemas.microsoft.com/office/drawing/2014/main" id="{C410A0E9-BA45-52CF-5533-8959BF522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28934" y="2824080"/>
            <a:ext cx="664951" cy="6649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4C29D1F-D8E2-FECA-F2E0-B48725F4862D}"/>
              </a:ext>
            </a:extLst>
          </p:cNvPr>
          <p:cNvSpPr/>
          <p:nvPr/>
        </p:nvSpPr>
        <p:spPr>
          <a:xfrm>
            <a:off x="4349821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E08F42-2014-9784-2B4B-34D4FEB1A053}"/>
              </a:ext>
            </a:extLst>
          </p:cNvPr>
          <p:cNvSpPr/>
          <p:nvPr/>
        </p:nvSpPr>
        <p:spPr>
          <a:xfrm>
            <a:off x="4030300" y="3110252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03AED5-55B3-F68B-CE73-6A506F24CC18}"/>
              </a:ext>
            </a:extLst>
          </p:cNvPr>
          <p:cNvSpPr/>
          <p:nvPr/>
        </p:nvSpPr>
        <p:spPr>
          <a:xfrm>
            <a:off x="4030300" y="2173989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6B18FE9-9EC5-0BDA-61A4-8B9551CB5469}"/>
              </a:ext>
            </a:extLst>
          </p:cNvPr>
          <p:cNvSpPr/>
          <p:nvPr/>
        </p:nvSpPr>
        <p:spPr>
          <a:xfrm>
            <a:off x="5492265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3D33D-C16B-2212-32F1-496987D506F3}"/>
              </a:ext>
            </a:extLst>
          </p:cNvPr>
          <p:cNvSpPr txBox="1"/>
          <p:nvPr/>
        </p:nvSpPr>
        <p:spPr>
          <a:xfrm>
            <a:off x="4192364" y="3843238"/>
            <a:ext cx="1617115" cy="116955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1"/>
              <a:t>How to deal with excel sheets</a:t>
            </a:r>
          </a:p>
          <a:p>
            <a:r>
              <a:rPr lang="en-US" noProof="1"/>
              <a:t>How to deal with some functions in excel</a:t>
            </a:r>
          </a:p>
        </p:txBody>
      </p:sp>
      <p:pic>
        <p:nvPicPr>
          <p:cNvPr id="17" name="Graphic 16" descr="Document with solid fill">
            <a:extLst>
              <a:ext uri="{FF2B5EF4-FFF2-40B4-BE49-F238E27FC236}">
                <a16:creationId xmlns:a16="http://schemas.microsoft.com/office/drawing/2014/main" id="{AFDA0726-9739-0E81-0F9F-1A14D6392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68447" y="2824080"/>
            <a:ext cx="664951" cy="66495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F16ED4-4841-28FC-79BE-4DA5B31226B8}"/>
              </a:ext>
            </a:extLst>
          </p:cNvPr>
          <p:cNvSpPr/>
          <p:nvPr/>
        </p:nvSpPr>
        <p:spPr>
          <a:xfrm>
            <a:off x="6489335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46D553-C7F6-858E-7D6B-2E701231696E}"/>
              </a:ext>
            </a:extLst>
          </p:cNvPr>
          <p:cNvSpPr/>
          <p:nvPr/>
        </p:nvSpPr>
        <p:spPr>
          <a:xfrm>
            <a:off x="6169814" y="3110252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4472CF6-BB9B-F207-730F-C12D4B3538F1}"/>
              </a:ext>
            </a:extLst>
          </p:cNvPr>
          <p:cNvSpPr/>
          <p:nvPr/>
        </p:nvSpPr>
        <p:spPr>
          <a:xfrm>
            <a:off x="6169814" y="2173989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03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91615C-330B-F176-497F-3362409F2798}"/>
              </a:ext>
            </a:extLst>
          </p:cNvPr>
          <p:cNvSpPr/>
          <p:nvPr/>
        </p:nvSpPr>
        <p:spPr>
          <a:xfrm>
            <a:off x="7631779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14BDB9-90DA-9FE2-BC79-C506A7AC71BD}"/>
              </a:ext>
            </a:extLst>
          </p:cNvPr>
          <p:cNvSpPr txBox="1"/>
          <p:nvPr/>
        </p:nvSpPr>
        <p:spPr>
          <a:xfrm>
            <a:off x="6382939" y="3735517"/>
            <a:ext cx="1514996" cy="129266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z="1300" noProof="1"/>
              <a:t>How do we know our strengths and weakness </a:t>
            </a:r>
          </a:p>
          <a:p>
            <a:r>
              <a:rPr lang="en-US" sz="1300" noProof="1"/>
              <a:t>How to present ourselves in the work market</a:t>
            </a:r>
          </a:p>
        </p:txBody>
      </p:sp>
      <p:pic>
        <p:nvPicPr>
          <p:cNvPr id="24" name="Graphic 23" descr="Employee badge with solid fill">
            <a:extLst>
              <a:ext uri="{FF2B5EF4-FFF2-40B4-BE49-F238E27FC236}">
                <a16:creationId xmlns:a16="http://schemas.microsoft.com/office/drawing/2014/main" id="{77F31A69-4E20-CAB5-A362-79C2F9C21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807961" y="2824080"/>
            <a:ext cx="664951" cy="66495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E31420-72B4-B6E5-07D9-53997E6CB3B6}"/>
              </a:ext>
            </a:extLst>
          </p:cNvPr>
          <p:cNvSpPr/>
          <p:nvPr/>
        </p:nvSpPr>
        <p:spPr>
          <a:xfrm>
            <a:off x="8628850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66B467-6ED3-F496-8D8C-E416E9A47298}"/>
              </a:ext>
            </a:extLst>
          </p:cNvPr>
          <p:cNvSpPr/>
          <p:nvPr/>
        </p:nvSpPr>
        <p:spPr>
          <a:xfrm>
            <a:off x="8309329" y="3110252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F522F2-6E7F-550D-D021-CBFA1F080DCD}"/>
              </a:ext>
            </a:extLst>
          </p:cNvPr>
          <p:cNvSpPr/>
          <p:nvPr/>
        </p:nvSpPr>
        <p:spPr>
          <a:xfrm>
            <a:off x="8309329" y="2173989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04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786C722-EDA6-258F-D810-FD32E52982C0}"/>
              </a:ext>
            </a:extLst>
          </p:cNvPr>
          <p:cNvSpPr/>
          <p:nvPr/>
        </p:nvSpPr>
        <p:spPr>
          <a:xfrm>
            <a:off x="9771294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BCD1A9-C095-B810-407C-6F5856407AC5}"/>
              </a:ext>
            </a:extLst>
          </p:cNvPr>
          <p:cNvSpPr txBox="1"/>
          <p:nvPr/>
        </p:nvSpPr>
        <p:spPr>
          <a:xfrm>
            <a:off x="8522454" y="3735517"/>
            <a:ext cx="1514996" cy="138499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z="1400" noProof="1"/>
              <a:t>How to present an info </a:t>
            </a:r>
          </a:p>
          <a:p>
            <a:r>
              <a:rPr lang="en-US" sz="1400" noProof="1"/>
              <a:t>How to make a professional presentation</a:t>
            </a:r>
          </a:p>
          <a:p>
            <a:endParaRPr lang="en-US" sz="1400" noProof="1"/>
          </a:p>
        </p:txBody>
      </p:sp>
      <p:pic>
        <p:nvPicPr>
          <p:cNvPr id="31" name="Graphic 30" descr="Teacher with solid fill">
            <a:extLst>
              <a:ext uri="{FF2B5EF4-FFF2-40B4-BE49-F238E27FC236}">
                <a16:creationId xmlns:a16="http://schemas.microsoft.com/office/drawing/2014/main" id="{46CCEB37-15FB-B1B5-3075-F3146CC72D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947476" y="2824080"/>
            <a:ext cx="664951" cy="66495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D9B7EF1-A728-C433-9BF7-83C632BACB55}"/>
              </a:ext>
            </a:extLst>
          </p:cNvPr>
          <p:cNvSpPr txBox="1"/>
          <p:nvPr/>
        </p:nvSpPr>
        <p:spPr>
          <a:xfrm>
            <a:off x="2111613" y="3465925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Oriantation Day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0D993A-8C06-796E-F81D-1E1940A46BA4}"/>
              </a:ext>
            </a:extLst>
          </p:cNvPr>
          <p:cNvSpPr txBox="1"/>
          <p:nvPr/>
        </p:nvSpPr>
        <p:spPr>
          <a:xfrm>
            <a:off x="8543762" y="3462904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 Day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1DB3A-CA3F-918C-B8E0-3F1ADFACF492}"/>
              </a:ext>
            </a:extLst>
          </p:cNvPr>
          <p:cNvSpPr txBox="1"/>
          <p:nvPr/>
        </p:nvSpPr>
        <p:spPr>
          <a:xfrm>
            <a:off x="4259545" y="3463725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Excel Day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06A97-E752-A816-6F93-925DA62073FA}"/>
              </a:ext>
            </a:extLst>
          </p:cNvPr>
          <p:cNvSpPr txBox="1"/>
          <p:nvPr/>
        </p:nvSpPr>
        <p:spPr>
          <a:xfrm>
            <a:off x="6382938" y="3464923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Personal Day </a:t>
            </a:r>
          </a:p>
        </p:txBody>
      </p:sp>
      <p:pic>
        <p:nvPicPr>
          <p:cNvPr id="52" name="Google Shape;998;p76">
            <a:extLst>
              <a:ext uri="{FF2B5EF4-FFF2-40B4-BE49-F238E27FC236}">
                <a16:creationId xmlns:a16="http://schemas.microsoft.com/office/drawing/2014/main" id="{9ACC1968-2D5E-2C1F-9CC3-D70A4ECB057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3338" t="28463" r="2888" b="13565"/>
          <a:stretch/>
        </p:blipFill>
        <p:spPr>
          <a:xfrm>
            <a:off x="4788417" y="6259898"/>
            <a:ext cx="2828924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01620F2-0860-3827-C0CE-92C0F0ED94A4}"/>
              </a:ext>
            </a:extLst>
          </p:cNvPr>
          <p:cNvSpPr/>
          <p:nvPr/>
        </p:nvSpPr>
        <p:spPr>
          <a:xfrm>
            <a:off x="12775642" y="2299024"/>
            <a:ext cx="4876674" cy="3246036"/>
          </a:xfrm>
          <a:custGeom>
            <a:avLst/>
            <a:gdLst>
              <a:gd name="connsiteX0" fmla="*/ 0 w 4876674"/>
              <a:gd name="connsiteY0" fmla="*/ 3246036 h 3246036"/>
              <a:gd name="connsiteX1" fmla="*/ 4169395 w 4876674"/>
              <a:gd name="connsiteY1" fmla="*/ 3246036 h 3246036"/>
              <a:gd name="connsiteX2" fmla="*/ 4876674 w 4876674"/>
              <a:gd name="connsiteY2" fmla="*/ 2538757 h 3246036"/>
              <a:gd name="connsiteX3" fmla="*/ 4876674 w 4876674"/>
              <a:gd name="connsiteY3" fmla="*/ 670339 h 3246036"/>
              <a:gd name="connsiteX4" fmla="*/ 4206335 w 4876674"/>
              <a:gd name="connsiteY4" fmla="*/ 0 h 3246036"/>
              <a:gd name="connsiteX5" fmla="*/ 0 w 4876674"/>
              <a:gd name="connsiteY5" fmla="*/ 0 h 32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674" h="3246036">
                <a:moveTo>
                  <a:pt x="0" y="3246036"/>
                </a:moveTo>
                <a:lnTo>
                  <a:pt x="4169395" y="3246036"/>
                </a:lnTo>
                <a:lnTo>
                  <a:pt x="4876674" y="2538757"/>
                </a:lnTo>
                <a:lnTo>
                  <a:pt x="4876674" y="670339"/>
                </a:lnTo>
                <a:lnTo>
                  <a:pt x="4206335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6000" contrast="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50505689-8142-2443-DEFB-A691F0D6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923666" y="585348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8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104BF8-485B-A915-599D-B9B6300A02A6}"/>
              </a:ext>
            </a:extLst>
          </p:cNvPr>
          <p:cNvSpPr/>
          <p:nvPr/>
        </p:nvSpPr>
        <p:spPr>
          <a:xfrm>
            <a:off x="6857355" y="1848656"/>
            <a:ext cx="4876674" cy="3246036"/>
          </a:xfrm>
          <a:custGeom>
            <a:avLst/>
            <a:gdLst>
              <a:gd name="connsiteX0" fmla="*/ 0 w 4876674"/>
              <a:gd name="connsiteY0" fmla="*/ 3246036 h 3246036"/>
              <a:gd name="connsiteX1" fmla="*/ 4169395 w 4876674"/>
              <a:gd name="connsiteY1" fmla="*/ 3246036 h 3246036"/>
              <a:gd name="connsiteX2" fmla="*/ 4876674 w 4876674"/>
              <a:gd name="connsiteY2" fmla="*/ 2538757 h 3246036"/>
              <a:gd name="connsiteX3" fmla="*/ 4876674 w 4876674"/>
              <a:gd name="connsiteY3" fmla="*/ 670339 h 3246036"/>
              <a:gd name="connsiteX4" fmla="*/ 4206335 w 4876674"/>
              <a:gd name="connsiteY4" fmla="*/ 0 h 3246036"/>
              <a:gd name="connsiteX5" fmla="*/ 0 w 4876674"/>
              <a:gd name="connsiteY5" fmla="*/ 0 h 32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674" h="3246036">
                <a:moveTo>
                  <a:pt x="0" y="3246036"/>
                </a:moveTo>
                <a:lnTo>
                  <a:pt x="4169395" y="3246036"/>
                </a:lnTo>
                <a:lnTo>
                  <a:pt x="4876674" y="2538757"/>
                </a:lnTo>
                <a:lnTo>
                  <a:pt x="4876674" y="670339"/>
                </a:lnTo>
                <a:lnTo>
                  <a:pt x="4206335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6000" contrast="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0726A-E2F4-1196-DFB0-D0047419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9" y="2730156"/>
            <a:ext cx="5767338" cy="2034800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en-US" sz="5400" dirty="0"/>
              <a:t>Technical Skills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39656-FF21-6F8E-05F8-C01FAE3F033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616118" y="1710117"/>
            <a:ext cx="2660000" cy="122120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B29F36-CF4A-3A2E-BF9D-49452C448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118" y="4764956"/>
            <a:ext cx="3596800" cy="802800"/>
          </a:xfrm>
        </p:spPr>
        <p:txBody>
          <a:bodyPr/>
          <a:lstStyle/>
          <a:p>
            <a:pPr algn="l"/>
            <a:r>
              <a:rPr lang="en-US" dirty="0"/>
              <a:t>From week 2 to week 6</a:t>
            </a:r>
          </a:p>
        </p:txBody>
      </p:sp>
      <p:pic>
        <p:nvPicPr>
          <p:cNvPr id="5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ACBADD5-F3D2-C7BB-D70B-1C825ED39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432359" y="700575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1153D0F-69F7-FFFB-18BA-50F107BBE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1908" r="19861" b="18540"/>
          <a:stretch/>
        </p:blipFill>
        <p:spPr bwMode="auto">
          <a:xfrm>
            <a:off x="4590583" y="-1561824"/>
            <a:ext cx="2854722" cy="141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452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11C03A3A-C72D-21AC-6652-4E90C2A36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1908" r="19861" b="18540"/>
          <a:stretch/>
        </p:blipFill>
        <p:spPr bwMode="auto">
          <a:xfrm>
            <a:off x="4636768" y="1492862"/>
            <a:ext cx="2854722" cy="141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02 &amp; Week 03: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191AB-F3ED-CCDA-BA31-690D4AAAA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912" y="2919210"/>
            <a:ext cx="6891533" cy="2750366"/>
          </a:xfrm>
          <a:noFill/>
          <a:ln>
            <a:noFill/>
          </a:ln>
        </p:spPr>
        <p:txBody>
          <a:bodyPr/>
          <a:lstStyle/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Learn about PHP &amp; its syntax:</a:t>
            </a:r>
          </a:p>
          <a:p>
            <a:pPr marL="742950" indent="-228600">
              <a:buFont typeface="Courier New" panose="02070309020205020404" pitchFamily="49" charset="0"/>
              <a:buChar char="o"/>
            </a:pPr>
            <a:r>
              <a:rPr lang="en-US" sz="1800" dirty="0"/>
              <a:t>What is PHP (now &amp; then)?</a:t>
            </a:r>
            <a:r>
              <a:rPr lang="en-US" sz="2400" dirty="0"/>
              <a:t> </a:t>
            </a:r>
          </a:p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Learn about PHP framework (Laravel):</a:t>
            </a:r>
          </a:p>
          <a:p>
            <a:pPr marL="742950" indent="-228600">
              <a:buFont typeface="Courier New" panose="02070309020205020404" pitchFamily="49" charset="0"/>
              <a:buChar char="o"/>
            </a:pPr>
            <a:r>
              <a:rPr lang="en-US" sz="1800" dirty="0"/>
              <a:t>Why we choose Laravel? </a:t>
            </a:r>
          </a:p>
          <a:p>
            <a:pPr marL="514350" indent="-400050">
              <a:buFont typeface="Wingdings" panose="05000000000000000000" pitchFamily="2" charset="2"/>
              <a:buChar char="§"/>
            </a:pPr>
            <a:r>
              <a:rPr lang="en-US" sz="2400" dirty="0"/>
              <a:t>Revise the syntax of HTML , CSS &amp; JS 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868;p71">
            <a:extLst>
              <a:ext uri="{FF2B5EF4-FFF2-40B4-BE49-F238E27FC236}">
                <a16:creationId xmlns:a16="http://schemas.microsoft.com/office/drawing/2014/main" id="{B5B0AAC0-EF9A-53A0-B20E-DF8C41B0B389}"/>
              </a:ext>
            </a:extLst>
          </p:cNvPr>
          <p:cNvGrpSpPr/>
          <p:nvPr/>
        </p:nvGrpSpPr>
        <p:grpSpPr>
          <a:xfrm>
            <a:off x="8047999" y="3259244"/>
            <a:ext cx="3801101" cy="3307332"/>
            <a:chOff x="4944475" y="1543250"/>
            <a:chExt cx="3486301" cy="2789100"/>
          </a:xfrm>
        </p:grpSpPr>
        <p:sp>
          <p:nvSpPr>
            <p:cNvPr id="13" name="Google Shape;869;p71">
              <a:extLst>
                <a:ext uri="{FF2B5EF4-FFF2-40B4-BE49-F238E27FC236}">
                  <a16:creationId xmlns:a16="http://schemas.microsoft.com/office/drawing/2014/main" id="{659BAAF6-24BD-55F3-562F-93698FCEB7CD}"/>
                </a:ext>
              </a:extLst>
            </p:cNvPr>
            <p:cNvSpPr/>
            <p:nvPr/>
          </p:nvSpPr>
          <p:spPr>
            <a:xfrm>
              <a:off x="4944475" y="1543250"/>
              <a:ext cx="3486300" cy="2789100"/>
            </a:xfrm>
            <a:prstGeom prst="roundRect">
              <a:avLst>
                <a:gd name="adj" fmla="val 90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endParaRPr lang="en-US" sz="18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139700">
                <a:lnSpc>
                  <a:spcPct val="115000"/>
                </a:lnSpc>
                <a:buClr>
                  <a:schemeClr val="bg1"/>
                </a:buClr>
                <a:buSzPct val="91000"/>
              </a:pPr>
              <a:endParaRPr lang="en-US" sz="9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How to get information about PHP and Laravel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about the syntax of PHP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the principles of OOP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how to setup a Laravel environment</a:t>
              </a:r>
            </a:p>
          </p:txBody>
        </p:sp>
        <p:sp>
          <p:nvSpPr>
            <p:cNvPr id="14" name="Google Shape;870;p71">
              <a:extLst>
                <a:ext uri="{FF2B5EF4-FFF2-40B4-BE49-F238E27FC236}">
                  <a16:creationId xmlns:a16="http://schemas.microsoft.com/office/drawing/2014/main" id="{BDEB2FC2-32F0-3928-71E3-B6BB60D404F7}"/>
                </a:ext>
              </a:extLst>
            </p:cNvPr>
            <p:cNvSpPr/>
            <p:nvPr/>
          </p:nvSpPr>
          <p:spPr>
            <a:xfrm>
              <a:off x="4944476" y="1543255"/>
              <a:ext cx="3486300" cy="42034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chemeClr val="dk1"/>
                </a:buClr>
                <a:buSzPts val="2800"/>
              </a:pPr>
              <a:r>
                <a:rPr lang="en-US" sz="1100" b="1" dirty="0">
                  <a:solidFill>
                    <a:schemeClr val="bg1"/>
                  </a:solidFill>
                  <a:latin typeface="IBM Plex Mono"/>
                  <a:sym typeface="IBM Plex Mono"/>
                </a:rPr>
                <a:t>The learning outcomes from week 02 &amp; 03</a:t>
              </a:r>
            </a:p>
          </p:txBody>
        </p:sp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34;p43">
            <a:extLst>
              <a:ext uri="{FF2B5EF4-FFF2-40B4-BE49-F238E27FC236}">
                <a16:creationId xmlns:a16="http://schemas.microsoft.com/office/drawing/2014/main" id="{04BCB794-FE09-5978-E947-2ED1B52D539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900000">
            <a:off x="6866319" y="5607917"/>
            <a:ext cx="2584004" cy="145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1;p51">
            <a:extLst>
              <a:ext uri="{FF2B5EF4-FFF2-40B4-BE49-F238E27FC236}">
                <a16:creationId xmlns:a16="http://schemas.microsoft.com/office/drawing/2014/main" id="{6EB25051-2C56-43EB-1C1E-D2F51FC6CFA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51610" y="2796311"/>
            <a:ext cx="2467774" cy="46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83A1E01-C822-AC7D-2645-0DA7A10D7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39662" y="748679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51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04: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191AB-F3ED-CCDA-BA31-690D4AAAA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662" y="2796311"/>
            <a:ext cx="7084059" cy="2506097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Completed a couple of simple tasks to use the knowledge that had gained:</a:t>
            </a:r>
          </a:p>
          <a:p>
            <a:pPr marL="854075" indent="-368300">
              <a:buFont typeface="Courier New" panose="02070309020205020404" pitchFamily="49" charset="0"/>
              <a:buChar char="o"/>
            </a:pPr>
            <a:r>
              <a:rPr lang="en-US" sz="2000" dirty="0"/>
              <a:t>Add , delete &amp;edit data</a:t>
            </a:r>
          </a:p>
          <a:p>
            <a:pPr marL="854075" indent="-368300">
              <a:buFont typeface="Courier New" panose="02070309020205020404" pitchFamily="49" charset="0"/>
              <a:buChar char="o"/>
            </a:pPr>
            <a:r>
              <a:rPr lang="en-US" sz="2000" dirty="0"/>
              <a:t>Upload picture</a:t>
            </a:r>
          </a:p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Use </a:t>
            </a:r>
            <a:r>
              <a:rPr lang="en-US" sz="2400" dirty="0" err="1"/>
              <a:t>mySQL</a:t>
            </a:r>
            <a:r>
              <a:rPr lang="en-US" sz="2400" dirty="0"/>
              <a:t> on phpMyAdmin to work on database-related tasks 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868;p71">
            <a:extLst>
              <a:ext uri="{FF2B5EF4-FFF2-40B4-BE49-F238E27FC236}">
                <a16:creationId xmlns:a16="http://schemas.microsoft.com/office/drawing/2014/main" id="{B5B0AAC0-EF9A-53A0-B20E-DF8C41B0B389}"/>
              </a:ext>
            </a:extLst>
          </p:cNvPr>
          <p:cNvGrpSpPr/>
          <p:nvPr/>
        </p:nvGrpSpPr>
        <p:grpSpPr>
          <a:xfrm>
            <a:off x="8047999" y="3259244"/>
            <a:ext cx="3801101" cy="3307332"/>
            <a:chOff x="4944475" y="1543250"/>
            <a:chExt cx="3486301" cy="2789100"/>
          </a:xfrm>
        </p:grpSpPr>
        <p:sp>
          <p:nvSpPr>
            <p:cNvPr id="13" name="Google Shape;869;p71">
              <a:extLst>
                <a:ext uri="{FF2B5EF4-FFF2-40B4-BE49-F238E27FC236}">
                  <a16:creationId xmlns:a16="http://schemas.microsoft.com/office/drawing/2014/main" id="{659BAAF6-24BD-55F3-562F-93698FCEB7CD}"/>
                </a:ext>
              </a:extLst>
            </p:cNvPr>
            <p:cNvSpPr/>
            <p:nvPr/>
          </p:nvSpPr>
          <p:spPr>
            <a:xfrm>
              <a:off x="4944475" y="1543250"/>
              <a:ext cx="3486300" cy="2789100"/>
            </a:xfrm>
            <a:prstGeom prst="roundRect">
              <a:avLst>
                <a:gd name="adj" fmla="val 90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endParaRPr lang="en-US" sz="18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139700">
                <a:lnSpc>
                  <a:spcPct val="115000"/>
                </a:lnSpc>
                <a:buClr>
                  <a:schemeClr val="bg1"/>
                </a:buClr>
                <a:buSzPct val="91000"/>
              </a:pPr>
              <a:endParaRPr lang="en-US" sz="9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How to deal with bugs in a code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Improve problem-solving 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how to think effectively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how to deal with file upload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how to deal with ajax requests</a:t>
              </a:r>
            </a:p>
          </p:txBody>
        </p:sp>
        <p:sp>
          <p:nvSpPr>
            <p:cNvPr id="14" name="Google Shape;870;p71">
              <a:extLst>
                <a:ext uri="{FF2B5EF4-FFF2-40B4-BE49-F238E27FC236}">
                  <a16:creationId xmlns:a16="http://schemas.microsoft.com/office/drawing/2014/main" id="{BDEB2FC2-32F0-3928-71E3-B6BB60D404F7}"/>
                </a:ext>
              </a:extLst>
            </p:cNvPr>
            <p:cNvSpPr/>
            <p:nvPr/>
          </p:nvSpPr>
          <p:spPr>
            <a:xfrm>
              <a:off x="4944476" y="1543255"/>
              <a:ext cx="3486300" cy="42034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chemeClr val="dk1"/>
                </a:buClr>
                <a:buSzPts val="2800"/>
              </a:pPr>
              <a:r>
                <a:rPr lang="en-US" sz="1100" b="1" dirty="0">
                  <a:solidFill>
                    <a:schemeClr val="bg1"/>
                  </a:solidFill>
                  <a:latin typeface="IBM Plex Mono"/>
                  <a:sym typeface="IBM Plex Mono"/>
                </a:rPr>
                <a:t>The learning outcomes from week 04</a:t>
              </a:r>
            </a:p>
          </p:txBody>
        </p:sp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34;p43">
            <a:extLst>
              <a:ext uri="{FF2B5EF4-FFF2-40B4-BE49-F238E27FC236}">
                <a16:creationId xmlns:a16="http://schemas.microsoft.com/office/drawing/2014/main" id="{04BCB794-FE09-5978-E947-2ED1B52D53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900000">
            <a:off x="6866319" y="5607917"/>
            <a:ext cx="2584004" cy="145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1;p51">
            <a:extLst>
              <a:ext uri="{FF2B5EF4-FFF2-40B4-BE49-F238E27FC236}">
                <a16:creationId xmlns:a16="http://schemas.microsoft.com/office/drawing/2014/main" id="{6EB25051-2C56-43EB-1C1E-D2F51FC6CFA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1610" y="2796311"/>
            <a:ext cx="2467774" cy="46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E944F571-0987-14CB-CF33-C7F4FABC0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39662" y="764754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17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04: 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E944F571-0987-14CB-CF33-C7F4FABC0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39662" y="764754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CC8E1-80B0-D812-35B5-60063C82A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983" y="1985234"/>
            <a:ext cx="6343080" cy="3577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B5971F-9F6E-592A-F9AB-267DC1BD61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93" r="17031"/>
          <a:stretch/>
        </p:blipFill>
        <p:spPr>
          <a:xfrm>
            <a:off x="8374283" y="1534233"/>
            <a:ext cx="2865886" cy="45581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782C67-1578-C14F-823F-1396727DE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5402" y="1855438"/>
            <a:ext cx="2691299" cy="40069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745E0B-0E40-2B76-C552-EE194C871A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986" y="7831124"/>
            <a:ext cx="6428232" cy="400873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F1D956-9C29-D495-B147-7B75D17D0C62}"/>
              </a:ext>
            </a:extLst>
          </p:cNvPr>
          <p:cNvCxnSpPr/>
          <p:nvPr/>
        </p:nvCxnSpPr>
        <p:spPr>
          <a:xfrm>
            <a:off x="7768067" y="1610432"/>
            <a:ext cx="0" cy="440574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9BB5922-C9D1-C437-8406-C1E0DC2DC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987" y="7475456"/>
            <a:ext cx="6345936" cy="40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-0.1081 L -0.00378 -0.87593 " pathEditMode="fixed" rAng="0" ptsTypes="AA">
                                      <p:cBhvr>
                                        <p:cTn id="10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456 L -0.00416 -0.8199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48148E-6 L -0.32721 -0.004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6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05 &amp; Week 06: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191AB-F3ED-CCDA-BA31-690D4AAAA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974" y="2655835"/>
            <a:ext cx="7371410" cy="2854722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Start to implement a new project (Storehouse):</a:t>
            </a:r>
          </a:p>
          <a:p>
            <a:pPr marL="858838" indent="-368300">
              <a:buFont typeface="Courier New" panose="02070309020205020404" pitchFamily="49" charset="0"/>
              <a:buChar char="o"/>
            </a:pPr>
            <a:r>
              <a:rPr lang="en-US" sz="2000" dirty="0"/>
              <a:t>Have a login page &amp; requests to a specific item in the store</a:t>
            </a:r>
          </a:p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Learn about relationships in (Laravel):</a:t>
            </a:r>
          </a:p>
          <a:p>
            <a:pPr marL="858838" indent="-368300">
              <a:buFont typeface="Courier New" panose="02070309020205020404" pitchFamily="49" charset="0"/>
              <a:buChar char="o"/>
            </a:pPr>
            <a:r>
              <a:rPr lang="en-US" sz="2000" dirty="0"/>
              <a:t>To highlight each database tables relations with each other </a:t>
            </a:r>
          </a:p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Learn about session in (Laravel):</a:t>
            </a:r>
          </a:p>
          <a:p>
            <a:pPr marL="858838" indent="-368300">
              <a:buFont typeface="Courier New" panose="02070309020205020404" pitchFamily="49" charset="0"/>
              <a:buChar char="o"/>
            </a:pPr>
            <a:r>
              <a:rPr lang="en-US" sz="2000" dirty="0"/>
              <a:t>To specify each page to a specific user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868;p71">
            <a:extLst>
              <a:ext uri="{FF2B5EF4-FFF2-40B4-BE49-F238E27FC236}">
                <a16:creationId xmlns:a16="http://schemas.microsoft.com/office/drawing/2014/main" id="{B5B0AAC0-EF9A-53A0-B20E-DF8C41B0B389}"/>
              </a:ext>
            </a:extLst>
          </p:cNvPr>
          <p:cNvGrpSpPr/>
          <p:nvPr/>
        </p:nvGrpSpPr>
        <p:grpSpPr>
          <a:xfrm>
            <a:off x="8047999" y="3259244"/>
            <a:ext cx="3801101" cy="3307332"/>
            <a:chOff x="4944475" y="1543250"/>
            <a:chExt cx="3486301" cy="2789100"/>
          </a:xfrm>
        </p:grpSpPr>
        <p:sp>
          <p:nvSpPr>
            <p:cNvPr id="13" name="Google Shape;869;p71">
              <a:extLst>
                <a:ext uri="{FF2B5EF4-FFF2-40B4-BE49-F238E27FC236}">
                  <a16:creationId xmlns:a16="http://schemas.microsoft.com/office/drawing/2014/main" id="{659BAAF6-24BD-55F3-562F-93698FCEB7CD}"/>
                </a:ext>
              </a:extLst>
            </p:cNvPr>
            <p:cNvSpPr/>
            <p:nvPr/>
          </p:nvSpPr>
          <p:spPr>
            <a:xfrm>
              <a:off x="4944475" y="1543250"/>
              <a:ext cx="3486300" cy="2789100"/>
            </a:xfrm>
            <a:prstGeom prst="roundRect">
              <a:avLst>
                <a:gd name="adj" fmla="val 90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endParaRPr lang="en-US" sz="18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139700">
                <a:lnSpc>
                  <a:spcPct val="115000"/>
                </a:lnSpc>
                <a:buClr>
                  <a:schemeClr val="bg1"/>
                </a:buClr>
                <a:buSzPct val="91000"/>
              </a:pPr>
              <a:endParaRPr lang="en-US" sz="9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How to deal with bootstrap to make a prettier design 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How to make a one-to-many relation in database tables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How to handle several pages access  </a:t>
              </a:r>
            </a:p>
          </p:txBody>
        </p:sp>
        <p:sp>
          <p:nvSpPr>
            <p:cNvPr id="14" name="Google Shape;870;p71">
              <a:extLst>
                <a:ext uri="{FF2B5EF4-FFF2-40B4-BE49-F238E27FC236}">
                  <a16:creationId xmlns:a16="http://schemas.microsoft.com/office/drawing/2014/main" id="{BDEB2FC2-32F0-3928-71E3-B6BB60D404F7}"/>
                </a:ext>
              </a:extLst>
            </p:cNvPr>
            <p:cNvSpPr/>
            <p:nvPr/>
          </p:nvSpPr>
          <p:spPr>
            <a:xfrm>
              <a:off x="4944476" y="1543255"/>
              <a:ext cx="3486300" cy="42034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chemeClr val="dk1"/>
                </a:buClr>
                <a:buSzPts val="2800"/>
              </a:pPr>
              <a:r>
                <a:rPr lang="en-US" sz="1100" b="1" dirty="0">
                  <a:solidFill>
                    <a:schemeClr val="bg1"/>
                  </a:solidFill>
                  <a:latin typeface="IBM Plex Mono"/>
                  <a:sym typeface="IBM Plex Mono"/>
                </a:rPr>
                <a:t>The learning outcomes from week 05 &amp; 06</a:t>
              </a:r>
            </a:p>
          </p:txBody>
        </p:sp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34;p43">
            <a:extLst>
              <a:ext uri="{FF2B5EF4-FFF2-40B4-BE49-F238E27FC236}">
                <a16:creationId xmlns:a16="http://schemas.microsoft.com/office/drawing/2014/main" id="{04BCB794-FE09-5978-E947-2ED1B52D53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900000">
            <a:off x="6866319" y="5607917"/>
            <a:ext cx="2584004" cy="145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1;p51">
            <a:extLst>
              <a:ext uri="{FF2B5EF4-FFF2-40B4-BE49-F238E27FC236}">
                <a16:creationId xmlns:a16="http://schemas.microsoft.com/office/drawing/2014/main" id="{6EB25051-2C56-43EB-1C1E-D2F51FC6CFA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1610" y="2796311"/>
            <a:ext cx="2467774" cy="46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4F1D6CB-C649-2BDC-1482-6C1DB2F80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16512" y="751973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99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achelor in Robotics Engineering by Slidesgo">
  <a:themeElements>
    <a:clrScheme name="Simple Light">
      <a:dk1>
        <a:srgbClr val="1F164D"/>
      </a:dk1>
      <a:lt1>
        <a:srgbClr val="F9F9F9"/>
      </a:lt1>
      <a:dk2>
        <a:srgbClr val="E8E8E8"/>
      </a:dk2>
      <a:lt2>
        <a:srgbClr val="C1C1C1"/>
      </a:lt2>
      <a:accent1>
        <a:srgbClr val="6F79E3"/>
      </a:accent1>
      <a:accent2>
        <a:srgbClr val="433ABA"/>
      </a:accent2>
      <a:accent3>
        <a:srgbClr val="130994"/>
      </a:accent3>
      <a:accent4>
        <a:srgbClr val="FFFFFF"/>
      </a:accent4>
      <a:accent5>
        <a:srgbClr val="FFFFFF"/>
      </a:accent5>
      <a:accent6>
        <a:srgbClr val="FFFFFF"/>
      </a:accent6>
      <a:hlink>
        <a:srgbClr val="1F16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Bachelor in Robotics Engineering by Slidesgo</Template>
  <TotalTime>932</TotalTime>
  <Words>505</Words>
  <Application>Microsoft Office PowerPoint</Application>
  <PresentationFormat>Widescreen</PresentationFormat>
  <Paragraphs>121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Aptos</vt:lpstr>
      <vt:lpstr>Archivo</vt:lpstr>
      <vt:lpstr>Arial</vt:lpstr>
      <vt:lpstr>Courier New</vt:lpstr>
      <vt:lpstr>IBM Plex Mono</vt:lpstr>
      <vt:lpstr>Nunito Light</vt:lpstr>
      <vt:lpstr>Proxima Nova</vt:lpstr>
      <vt:lpstr>Proxima Nova Semibold</vt:lpstr>
      <vt:lpstr>Wingdings</vt:lpstr>
      <vt:lpstr>Bachelor in Robotics Engineering by Slidesgo</vt:lpstr>
      <vt:lpstr>Slidesgo Final Pages</vt:lpstr>
      <vt:lpstr>Software Intern</vt:lpstr>
      <vt:lpstr>Table of content:</vt:lpstr>
      <vt:lpstr>Soft Skills</vt:lpstr>
      <vt:lpstr>First week</vt:lpstr>
      <vt:lpstr>Technical Skills</vt:lpstr>
      <vt:lpstr>Week 02 &amp; Week 03: </vt:lpstr>
      <vt:lpstr>Week 04: </vt:lpstr>
      <vt:lpstr>Week 04: </vt:lpstr>
      <vt:lpstr>Week 05 &amp; Week 06: </vt:lpstr>
      <vt:lpstr>Week 05 &amp; Week 06: </vt:lpstr>
      <vt:lpstr>Week 05 &amp; Week 06: </vt:lpstr>
      <vt:lpstr>Program Outcomes</vt:lpstr>
      <vt:lpstr>Program Outcomes: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Intern</dc:title>
  <dc:creator>Mohamed 320230165</dc:creator>
  <cp:lastModifiedBy>Mohamed Emad Mohamed Saber</cp:lastModifiedBy>
  <cp:revision>19</cp:revision>
  <dcterms:created xsi:type="dcterms:W3CDTF">2024-09-29T17:40:43Z</dcterms:created>
  <dcterms:modified xsi:type="dcterms:W3CDTF">2024-10-02T12:34:37Z</dcterms:modified>
</cp:coreProperties>
</file>